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375" r:id="rId2"/>
    <p:sldId id="376" r:id="rId3"/>
    <p:sldId id="377" r:id="rId4"/>
  </p:sldIdLst>
  <p:sldSz cx="9144000" cy="6858000" type="screen4x3"/>
  <p:notesSz cx="6858000" cy="9144000"/>
  <p:custDataLst>
    <p:tags r:id="rId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487C"/>
    <a:srgbClr val="1959C1"/>
    <a:srgbClr val="1F497D"/>
    <a:srgbClr val="3333CC"/>
    <a:srgbClr val="00CCFF"/>
    <a:srgbClr val="FFC000"/>
    <a:srgbClr val="1C3D80"/>
    <a:srgbClr val="FF8B8B"/>
    <a:srgbClr val="FFFFFF"/>
    <a:srgbClr val="FF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4014" autoAdjust="0"/>
    <p:restoredTop sz="99788" autoAdjust="0"/>
  </p:normalViewPr>
  <p:slideViewPr>
    <p:cSldViewPr snapToGrid="0">
      <p:cViewPr>
        <p:scale>
          <a:sx n="100" d="100"/>
          <a:sy n="100" d="100"/>
        </p:scale>
        <p:origin x="-2016" y="-492"/>
      </p:cViewPr>
      <p:guideLst>
        <p:guide orient="horz" pos="3595"/>
        <p:guide orient="horz" pos="2980"/>
        <p:guide orient="horz" pos="1288"/>
        <p:guide pos="300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90" d="100"/>
          <a:sy n="90" d="100"/>
        </p:scale>
        <p:origin x="-1890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2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dawn_000\Desktop\Prezi%20Test\costofcapital_char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[Book2]Sheet1!$C$1</c:f>
              <c:strCache>
                <c:ptCount val="1"/>
                <c:pt idx="0">
                  <c:v>Reliable</c:v>
                </c:pt>
              </c:strCache>
            </c:strRef>
          </c:tx>
          <c:invertIfNegative val="0"/>
          <c:cat>
            <c:strRef>
              <c:f>[Book2]Sheet1!$B$2:$B$7</c:f>
              <c:strCache>
                <c:ptCount val="6"/>
                <c:pt idx="0">
                  <c:v>New Customer</c:v>
                </c:pt>
                <c:pt idx="1">
                  <c:v>Sales Reps</c:v>
                </c:pt>
                <c:pt idx="2">
                  <c:v>Sales Cycle</c:v>
                </c:pt>
                <c:pt idx="3">
                  <c:v>Sales Revenue</c:v>
                </c:pt>
                <c:pt idx="4">
                  <c:v>Training Cost</c:v>
                </c:pt>
                <c:pt idx="5">
                  <c:v>Accounts Closed</c:v>
                </c:pt>
              </c:strCache>
            </c:strRef>
          </c:cat>
          <c:val>
            <c:numRef>
              <c:f>[Book2]Sheet1!$C$2:$C$7</c:f>
              <c:numCache>
                <c:formatCode>0%</c:formatCode>
                <c:ptCount val="6"/>
                <c:pt idx="0">
                  <c:v>0.65</c:v>
                </c:pt>
                <c:pt idx="1">
                  <c:v>0.61</c:v>
                </c:pt>
                <c:pt idx="2">
                  <c:v>0.52</c:v>
                </c:pt>
                <c:pt idx="3">
                  <c:v>0.44</c:v>
                </c:pt>
                <c:pt idx="4">
                  <c:v>0.44</c:v>
                </c:pt>
                <c:pt idx="5">
                  <c:v>0.38</c:v>
                </c:pt>
              </c:numCache>
            </c:numRef>
          </c:val>
        </c:ser>
        <c:ser>
          <c:idx val="1"/>
          <c:order val="1"/>
          <c:tx>
            <c:strRef>
              <c:f>[Book2]Sheet1!$D$1</c:f>
              <c:strCache>
                <c:ptCount val="1"/>
                <c:pt idx="0">
                  <c:v>Widely Used</c:v>
                </c:pt>
              </c:strCache>
            </c:strRef>
          </c:tx>
          <c:invertIfNegative val="0"/>
          <c:cat>
            <c:strRef>
              <c:f>[Book2]Sheet1!$B$2:$B$7</c:f>
              <c:strCache>
                <c:ptCount val="6"/>
                <c:pt idx="0">
                  <c:v>New Customer</c:v>
                </c:pt>
                <c:pt idx="1">
                  <c:v>Sales Reps</c:v>
                </c:pt>
                <c:pt idx="2">
                  <c:v>Sales Cycle</c:v>
                </c:pt>
                <c:pt idx="3">
                  <c:v>Sales Revenue</c:v>
                </c:pt>
                <c:pt idx="4">
                  <c:v>Training Cost</c:v>
                </c:pt>
                <c:pt idx="5">
                  <c:v>Accounts Closed</c:v>
                </c:pt>
              </c:strCache>
            </c:strRef>
          </c:cat>
          <c:val>
            <c:numRef>
              <c:f>[Book2]Sheet1!$D$2:$D$7</c:f>
              <c:numCache>
                <c:formatCode>0%</c:formatCode>
                <c:ptCount val="6"/>
                <c:pt idx="0">
                  <c:v>0.28999999999999998</c:v>
                </c:pt>
                <c:pt idx="1">
                  <c:v>0.33</c:v>
                </c:pt>
                <c:pt idx="2">
                  <c:v>0.35</c:v>
                </c:pt>
                <c:pt idx="3">
                  <c:v>0.23</c:v>
                </c:pt>
                <c:pt idx="4">
                  <c:v>0.15</c:v>
                </c:pt>
                <c:pt idx="5">
                  <c:v>0.33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6992384"/>
        <c:axId val="196994176"/>
      </c:barChart>
      <c:catAx>
        <c:axId val="196992384"/>
        <c:scaling>
          <c:orientation val="minMax"/>
        </c:scaling>
        <c:delete val="0"/>
        <c:axPos val="b"/>
        <c:majorTickMark val="out"/>
        <c:minorTickMark val="none"/>
        <c:tickLblPos val="nextTo"/>
        <c:crossAx val="196994176"/>
        <c:crosses val="autoZero"/>
        <c:auto val="1"/>
        <c:lblAlgn val="ctr"/>
        <c:lblOffset val="100"/>
        <c:noMultiLvlLbl val="0"/>
      </c:catAx>
      <c:valAx>
        <c:axId val="19699417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9699238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stacked"/>
        <c:varyColors val="0"/>
        <c:ser>
          <c:idx val="2"/>
          <c:order val="0"/>
          <c:tx>
            <c:strRef>
              <c:f>[costofcapital_chart.xlsx]Sheet1!$A$4</c:f>
              <c:strCache>
                <c:ptCount val="1"/>
                <c:pt idx="0">
                  <c:v>Budget</c:v>
                </c:pt>
              </c:strCache>
            </c:strRef>
          </c:tx>
          <c:spPr>
            <a:ln w="25400">
              <a:noFill/>
            </a:ln>
          </c:spPr>
          <c:cat>
            <c:numRef>
              <c:f>[costofcapital_chart.xlsx]Sheet1!$B$1:$C$1</c:f>
              <c:numCache>
                <c:formatCode>General</c:formatCode>
                <c:ptCount val="2"/>
                <c:pt idx="0">
                  <c:v>2005</c:v>
                </c:pt>
                <c:pt idx="1">
                  <c:v>2006</c:v>
                </c:pt>
              </c:numCache>
            </c:numRef>
          </c:cat>
          <c:val>
            <c:numRef>
              <c:f>[costofcapital_chart.xlsx]Sheet1!$B$4:$C$4</c:f>
              <c:numCache>
                <c:formatCode>0%</c:formatCode>
                <c:ptCount val="2"/>
                <c:pt idx="0">
                  <c:v>0.28000000000000003</c:v>
                </c:pt>
                <c:pt idx="1">
                  <c:v>0.35</c:v>
                </c:pt>
              </c:numCache>
            </c:numRef>
          </c:val>
        </c:ser>
        <c:ser>
          <c:idx val="1"/>
          <c:order val="1"/>
          <c:tx>
            <c:strRef>
              <c:f>[costofcapital_chart.xlsx]Sheet1!$A$3</c:f>
              <c:strCache>
                <c:ptCount val="1"/>
                <c:pt idx="0">
                  <c:v>Cost of Capital</c:v>
                </c:pt>
              </c:strCache>
            </c:strRef>
          </c:tx>
          <c:cat>
            <c:numRef>
              <c:f>[costofcapital_chart.xlsx]Sheet1!$B$1:$C$1</c:f>
              <c:numCache>
                <c:formatCode>General</c:formatCode>
                <c:ptCount val="2"/>
                <c:pt idx="0">
                  <c:v>2005</c:v>
                </c:pt>
                <c:pt idx="1">
                  <c:v>2006</c:v>
                </c:pt>
              </c:numCache>
            </c:numRef>
          </c:cat>
          <c:val>
            <c:numRef>
              <c:f>[costofcapital_chart.xlsx]Sheet1!$B$3:$C$3</c:f>
              <c:numCache>
                <c:formatCode>0%</c:formatCode>
                <c:ptCount val="2"/>
                <c:pt idx="0">
                  <c:v>0.15</c:v>
                </c:pt>
                <c:pt idx="1">
                  <c:v>0.2</c:v>
                </c:pt>
              </c:numCache>
            </c:numRef>
          </c:val>
        </c:ser>
        <c:ser>
          <c:idx val="0"/>
          <c:order val="2"/>
          <c:tx>
            <c:strRef>
              <c:f>[costofcapital_chart.xlsx]Sheet1!$A$2</c:f>
              <c:strCache>
                <c:ptCount val="1"/>
                <c:pt idx="0">
                  <c:v>Other</c:v>
                </c:pt>
              </c:strCache>
            </c:strRef>
          </c:tx>
          <c:cat>
            <c:numRef>
              <c:f>[costofcapital_chart.xlsx]Sheet1!$B$1:$C$1</c:f>
              <c:numCache>
                <c:formatCode>General</c:formatCode>
                <c:ptCount val="2"/>
                <c:pt idx="0">
                  <c:v>2005</c:v>
                </c:pt>
                <c:pt idx="1">
                  <c:v>2006</c:v>
                </c:pt>
              </c:numCache>
            </c:numRef>
          </c:cat>
          <c:val>
            <c:numRef>
              <c:f>[costofcapital_chart.xlsx]Sheet1!$B$2:$C$2</c:f>
              <c:numCache>
                <c:formatCode>0%</c:formatCode>
                <c:ptCount val="2"/>
                <c:pt idx="0">
                  <c:v>0.05</c:v>
                </c:pt>
                <c:pt idx="1">
                  <c:v>0.08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2314240"/>
        <c:axId val="166840576"/>
      </c:areaChart>
      <c:catAx>
        <c:axId val="92314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6840576"/>
        <c:crosses val="autoZero"/>
        <c:auto val="1"/>
        <c:lblAlgn val="ctr"/>
        <c:lblOffset val="100"/>
        <c:noMultiLvlLbl val="0"/>
      </c:catAx>
      <c:valAx>
        <c:axId val="16684057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92314240"/>
        <c:crosses val="autoZero"/>
        <c:crossBetween val="midCat"/>
      </c:valAx>
    </c:plotArea>
    <c:legend>
      <c:legendPos val="r"/>
      <c:layout/>
      <c:overlay val="0"/>
    </c:legend>
    <c:plotVisOnly val="1"/>
    <c:dispBlanksAs val="zero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5A8B6E-7CB0-45AB-9B86-92447CCD06D6}" type="datetimeFigureOut">
              <a:rPr lang="en-US" smtClean="0">
                <a:solidFill>
                  <a:schemeClr val="tx2"/>
                </a:solidFill>
                <a:latin typeface="Arial Narrow" pitchFamily="34" charset="0"/>
              </a:rPr>
              <a:pPr/>
              <a:t>3/25/2014</a:t>
            </a:fld>
            <a:endParaRPr lang="en-US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D2827D-C8FE-4724-8E7A-BE9CAFBEE79E}" type="slidenum">
              <a:rPr lang="en-US" smtClean="0">
                <a:solidFill>
                  <a:schemeClr val="tx2"/>
                </a:solidFill>
                <a:latin typeface="Arial Narrow" pitchFamily="34" charset="0"/>
              </a:rPr>
              <a:pPr/>
              <a:t>‹#›</a:t>
            </a:fld>
            <a:endParaRPr lang="en-US" dirty="0">
              <a:solidFill>
                <a:schemeClr val="tx2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0041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322993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0" y="8866597"/>
            <a:ext cx="6856413" cy="2758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5F8523C-8729-40F0-9536-D6C4CA3AD2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3"/>
          </p:nvPr>
        </p:nvSpPr>
        <p:spPr>
          <a:xfrm>
            <a:off x="685800" y="3657600"/>
            <a:ext cx="5486400" cy="48006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182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28600" indent="-228600" algn="l" defTabSz="914400" rtl="0" eaLnBrk="1" latinLnBrk="0" hangingPunct="1">
      <a:spcBef>
        <a:spcPts val="1000"/>
      </a:spcBef>
      <a:buClr>
        <a:schemeClr val="accent2"/>
      </a:buClr>
      <a:buSzPct val="100000"/>
      <a:buFont typeface="Arial" pitchFamily="34" charset="0"/>
      <a:buChar char="►"/>
      <a:defRPr lang="en-US" sz="1200" kern="1200" dirty="0" smtClean="0">
        <a:solidFill>
          <a:schemeClr val="tx1"/>
        </a:solidFill>
        <a:effectLst/>
        <a:latin typeface="+mn-lt"/>
        <a:ea typeface="+mn-ea"/>
        <a:cs typeface="+mn-cs"/>
      </a:defRPr>
    </a:lvl1pPr>
    <a:lvl2pPr marL="339725" indent="-107950" algn="l" defTabSz="914400" rtl="0" eaLnBrk="1" latinLnBrk="0" hangingPunct="1">
      <a:spcBef>
        <a:spcPts val="500"/>
      </a:spcBef>
      <a:buClr>
        <a:schemeClr val="accent2"/>
      </a:buClr>
      <a:buFont typeface="Arial" pitchFamily="34" charset="0"/>
      <a:buChar char="●"/>
      <a:defRPr lang="en-US" sz="1000" kern="1200" dirty="0" smtClean="0">
        <a:solidFill>
          <a:schemeClr val="tx1"/>
        </a:solidFill>
        <a:effectLst/>
        <a:latin typeface="+mn-lt"/>
        <a:ea typeface="+mn-ea"/>
        <a:cs typeface="+mn-cs"/>
      </a:defRPr>
    </a:lvl2pPr>
    <a:lvl3pPr marL="573088" indent="-120650" algn="l" defTabSz="914400" rtl="0" eaLnBrk="1" latinLnBrk="0" hangingPunct="1">
      <a:spcBef>
        <a:spcPts val="200"/>
      </a:spcBef>
      <a:buClr>
        <a:schemeClr val="accent2"/>
      </a:buClr>
      <a:buFont typeface="Arial" pitchFamily="34" charset="0"/>
      <a:buChar char="–"/>
      <a:tabLst/>
      <a:defRPr lang="en-US" sz="900" kern="1200" dirty="0" smtClean="0">
        <a:solidFill>
          <a:schemeClr val="tx1"/>
        </a:solidFill>
        <a:effectLst/>
        <a:latin typeface="+mn-lt"/>
        <a:ea typeface="+mn-ea"/>
        <a:cs typeface="+mn-cs"/>
      </a:defRPr>
    </a:lvl3pPr>
    <a:lvl4pPr marL="803275" indent="-115888" algn="l" defTabSz="914400" rtl="0" eaLnBrk="1" latinLnBrk="0" hangingPunct="1">
      <a:spcBef>
        <a:spcPts val="100"/>
      </a:spcBef>
      <a:buClr>
        <a:schemeClr val="accent2"/>
      </a:buClr>
      <a:buFont typeface="Wingdings" pitchFamily="2" charset="2"/>
      <a:buChar char="w"/>
      <a:defRPr lang="en-US" sz="900" kern="1200" dirty="0" smtClean="0">
        <a:solidFill>
          <a:schemeClr val="tx1"/>
        </a:solidFill>
        <a:effectLst/>
        <a:latin typeface="+mn-lt"/>
        <a:ea typeface="+mn-ea"/>
        <a:cs typeface="+mn-cs"/>
      </a:defRPr>
    </a:lvl4pPr>
    <a:lvl5pPr marL="1025525" indent="-111125" algn="l" defTabSz="914400" rtl="0" eaLnBrk="1" latinLnBrk="0" hangingPunct="1">
      <a:spcBef>
        <a:spcPts val="100"/>
      </a:spcBef>
      <a:buClr>
        <a:schemeClr val="accent2"/>
      </a:buClr>
      <a:buFont typeface="Wingdings" pitchFamily="2" charset="2"/>
      <a:buChar char="§"/>
      <a:defRPr lang="en-US" sz="900" kern="1200" dirty="0">
        <a:solidFill>
          <a:schemeClr val="tx1"/>
        </a:solidFill>
        <a:effectLst/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322263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449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322263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449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322263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449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Slide - 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C:\_projects\120110_Wed\P7668_Gene\Title1.jpg"/>
          <p:cNvPicPr>
            <a:picLocks noChangeAspect="1" noChangeArrowheads="1"/>
          </p:cNvPicPr>
          <p:nvPr userDrawn="1"/>
        </p:nvPicPr>
        <p:blipFill>
          <a:blip r:embed="rId2" cstate="print"/>
          <a:srcRect l="4583"/>
          <a:stretch>
            <a:fillRect/>
          </a:stretch>
        </p:blipFill>
        <p:spPr bwMode="auto">
          <a:xfrm flipH="1">
            <a:off x="749300" y="0"/>
            <a:ext cx="8394700" cy="6858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 userDrawn="1"/>
        </p:nvSpPr>
        <p:spPr bwMode="ltGray">
          <a:xfrm>
            <a:off x="0" y="1985548"/>
            <a:ext cx="9144000" cy="2598964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90000">
                <a:srgbClr val="FFFFFF"/>
              </a:gs>
            </a:gsLst>
            <a:lin ang="0" scaled="1"/>
            <a:tileRect/>
          </a:gradFill>
          <a:ln w="28575">
            <a:noFill/>
            <a:round/>
            <a:headEnd/>
            <a:tailEnd/>
          </a:ln>
          <a:effectLst/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 bwMode="white">
          <a:xfrm>
            <a:off x="0" y="2051952"/>
            <a:ext cx="9144000" cy="2457450"/>
          </a:xfrm>
          <a:prstGeom prst="rect">
            <a:avLst/>
          </a:prstGeom>
          <a:solidFill>
            <a:schemeClr val="bg2"/>
          </a:solidFill>
          <a:ln w="28575">
            <a:noFill/>
            <a:round/>
            <a:headEnd/>
            <a:tailEnd/>
          </a:ln>
          <a:effectLst/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48056" y="2105297"/>
            <a:ext cx="6219444" cy="1382482"/>
          </a:xfrm>
        </p:spPr>
        <p:txBody>
          <a:bodyPr lIns="0" tIns="0" rIns="0" bIns="0" anchor="b" anchorCtr="0">
            <a:normAutofit/>
          </a:bodyPr>
          <a:lstStyle>
            <a:lvl1pPr algn="l"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469322" y="3685461"/>
            <a:ext cx="6244230" cy="816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None/>
              <a:def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charset="0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9" name="Picture 3" descr="C:\_projects\122010\P6649 - eSlide PPT 2007 template\eSlide-R-logo_color-correc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2700400"/>
            <a:ext cx="1716984" cy="116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 userDrawn="1"/>
        </p:nvSpPr>
        <p:spPr bwMode="auto">
          <a:xfrm flipV="1">
            <a:off x="0" y="1943920"/>
            <a:ext cx="9144000" cy="4572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85000">
                <a:srgbClr val="FFFFFF"/>
              </a:gs>
            </a:gsLst>
            <a:lin ang="0" scaled="1"/>
            <a:tileRect/>
          </a:gradFill>
          <a:ln w="28575">
            <a:noFill/>
            <a:round/>
            <a:headEnd/>
            <a:tailEnd/>
          </a:ln>
          <a:effectLst/>
        </p:spPr>
        <p:txBody>
          <a:bodyPr wrap="none" lIns="0" tIns="0" rIns="0" bIns="0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17" name="Rectangle 16"/>
          <p:cNvSpPr/>
          <p:nvPr userDrawn="1"/>
        </p:nvSpPr>
        <p:spPr bwMode="auto">
          <a:xfrm flipV="1">
            <a:off x="0" y="4574002"/>
            <a:ext cx="9144000" cy="4572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85000">
                <a:srgbClr val="FFFFFF"/>
              </a:gs>
            </a:gsLst>
            <a:lin ang="0" scaled="1"/>
            <a:tileRect/>
          </a:gradFill>
          <a:ln w="28575">
            <a:noFill/>
            <a:round/>
            <a:headEnd/>
            <a:tailEnd/>
          </a:ln>
          <a:effectLst/>
        </p:spPr>
        <p:txBody>
          <a:bodyPr wrap="none" lIns="0" tIns="0" rIns="0" bIns="0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7062216" y="6642556"/>
            <a:ext cx="17007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>
                <a:solidFill>
                  <a:srgbClr val="0070C0"/>
                </a:solidFill>
                <a:latin typeface="+mn-lt"/>
              </a:rPr>
              <a:t>© 2012</a:t>
            </a:r>
            <a:r>
              <a:rPr lang="en-US" sz="800" baseline="0" dirty="0" smtClean="0">
                <a:solidFill>
                  <a:srgbClr val="0070C0"/>
                </a:solidFill>
                <a:latin typeface="+mn-lt"/>
              </a:rPr>
              <a:t> eSlide</a:t>
            </a:r>
            <a:endParaRPr lang="en-US" sz="800" dirty="0" smtClean="0">
              <a:solidFill>
                <a:srgbClr val="0070C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lide - Title,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926A-889A-463A-A5EA-682F15689E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67249" y="1081781"/>
            <a:ext cx="8454009" cy="396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61950" y="6159313"/>
            <a:ext cx="7024007" cy="415018"/>
          </a:xfrm>
          <a:prstGeom prst="rect">
            <a:avLst/>
          </a:prstGeom>
        </p:spPr>
        <p:txBody>
          <a:bodyPr lIns="91440" tIns="0" rIns="0" bIns="0" anchor="b" anchorCtr="0"/>
          <a:lstStyle>
            <a:lvl1pPr marL="0" indent="0">
              <a:spcBef>
                <a:spcPts val="600"/>
              </a:spcBef>
              <a:buNone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source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lide - Title,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926A-889A-463A-A5EA-682F15689E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67249" y="1081781"/>
            <a:ext cx="8454009" cy="396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>
          <a:xfrm>
            <a:off x="356616" y="1883664"/>
            <a:ext cx="8458200" cy="4041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61950" y="6159313"/>
            <a:ext cx="7024007" cy="415018"/>
          </a:xfrm>
          <a:prstGeom prst="rect">
            <a:avLst/>
          </a:prstGeom>
        </p:spPr>
        <p:txBody>
          <a:bodyPr lIns="91440" tIns="0" rIns="0" bIns="0" anchor="b" anchorCtr="0"/>
          <a:lstStyle>
            <a:lvl1pPr marL="0" indent="0">
              <a:spcBef>
                <a:spcPts val="600"/>
              </a:spcBef>
              <a:buNone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source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lide - Title, Content,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926A-889A-463A-A5EA-682F15689E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67249" y="1081781"/>
            <a:ext cx="8454009" cy="396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28"/>
          </p:nvPr>
        </p:nvSpPr>
        <p:spPr>
          <a:xfrm>
            <a:off x="356616" y="2362200"/>
            <a:ext cx="8458200" cy="3563112"/>
          </a:xfrm>
        </p:spPr>
        <p:txBody>
          <a:bodyPr>
            <a:normAutofit/>
          </a:bodyPr>
          <a:lstStyle>
            <a:lvl1pPr marL="228600" indent="-228600">
              <a:spcBef>
                <a:spcPts val="1500"/>
              </a:spcBef>
              <a:defRPr sz="1800"/>
            </a:lvl1pPr>
            <a:lvl2pPr marL="457200" indent="-228600">
              <a:spcBef>
                <a:spcPts val="700"/>
              </a:spcBef>
              <a:defRPr sz="1600"/>
            </a:lvl2pPr>
            <a:lvl3pPr marL="628650" indent="-171450">
              <a:spcBef>
                <a:spcPts val="300"/>
              </a:spcBef>
              <a:defRPr sz="1400"/>
            </a:lvl3pPr>
            <a:lvl4pPr marL="800100" indent="-171450">
              <a:spcBef>
                <a:spcPts val="100"/>
              </a:spcBef>
              <a:defRPr sz="1200"/>
            </a:lvl4pPr>
            <a:lvl5pPr marL="971550" indent="-171450"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352425" y="1657349"/>
            <a:ext cx="8486775" cy="64008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152400" h="50800" prst="softRound"/>
          </a:sp3d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61950" y="6159313"/>
            <a:ext cx="7024007" cy="415018"/>
          </a:xfrm>
          <a:prstGeom prst="rect">
            <a:avLst/>
          </a:prstGeom>
        </p:spPr>
        <p:txBody>
          <a:bodyPr lIns="91440" tIns="0" rIns="0" bIns="0" anchor="b" anchorCtr="0"/>
          <a:lstStyle>
            <a:lvl1pPr marL="0" indent="0">
              <a:spcBef>
                <a:spcPts val="600"/>
              </a:spcBef>
              <a:buNone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source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lide - Left empty, Right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926A-889A-463A-A5EA-682F15689E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67249" y="1081781"/>
            <a:ext cx="8454009" cy="396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4651664" y="1657349"/>
            <a:ext cx="4186428" cy="64008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0800000"/>
            </a:lightRig>
          </a:scene3d>
          <a:sp3d>
            <a:bevelT w="152400" h="50800" prst="softRound"/>
          </a:sp3d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9" name="Content Placeholder 4"/>
          <p:cNvSpPr>
            <a:spLocks noGrp="1"/>
          </p:cNvSpPr>
          <p:nvPr>
            <p:ph sz="quarter" idx="33"/>
          </p:nvPr>
        </p:nvSpPr>
        <p:spPr>
          <a:xfrm>
            <a:off x="4656427" y="2352675"/>
            <a:ext cx="4176903" cy="3600449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800" smtClean="0"/>
            </a:lvl1pPr>
            <a:lvl2pPr>
              <a:defRPr lang="en-US" sz="1600" smtClean="0"/>
            </a:lvl2pPr>
            <a:lvl3pPr>
              <a:defRPr lang="en-US" sz="1400" smtClean="0"/>
            </a:lvl3pPr>
            <a:lvl4pPr>
              <a:defRPr lang="en-US" sz="1200" smtClean="0"/>
            </a:lvl4pPr>
            <a:lvl5pPr>
              <a:defRPr lang="en-US" sz="1100"/>
            </a:lvl5pPr>
          </a:lstStyle>
          <a:p>
            <a:pPr marL="228600" lvl="0" indent="-228600">
              <a:spcBef>
                <a:spcPts val="1500"/>
              </a:spcBef>
            </a:pPr>
            <a:r>
              <a:rPr lang="en-US" dirty="0" smtClean="0"/>
              <a:t>Click to edit Master text styles</a:t>
            </a:r>
          </a:p>
          <a:p>
            <a:pPr marL="457200" lvl="1">
              <a:spcBef>
                <a:spcPts val="700"/>
              </a:spcBef>
            </a:pPr>
            <a:r>
              <a:rPr lang="en-US" dirty="0" smtClean="0"/>
              <a:t>Second level</a:t>
            </a:r>
          </a:p>
          <a:p>
            <a:pPr marL="628650" lvl="2" indent="-171450">
              <a:spcBef>
                <a:spcPts val="300"/>
              </a:spcBef>
            </a:pPr>
            <a:r>
              <a:rPr lang="en-US" dirty="0" smtClean="0"/>
              <a:t>Third level</a:t>
            </a:r>
          </a:p>
          <a:p>
            <a:pPr marL="800100" lvl="3">
              <a:spcBef>
                <a:spcPts val="100"/>
              </a:spcBef>
            </a:pPr>
            <a:r>
              <a:rPr lang="en-US" dirty="0" smtClean="0"/>
              <a:t>Fourth level</a:t>
            </a:r>
          </a:p>
          <a:p>
            <a:pPr marL="971550"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61950" y="6159313"/>
            <a:ext cx="7024007" cy="415018"/>
          </a:xfrm>
          <a:prstGeom prst="rect">
            <a:avLst/>
          </a:prstGeom>
        </p:spPr>
        <p:txBody>
          <a:bodyPr lIns="91440" tIns="0" rIns="0" bIns="0" anchor="b" anchorCtr="0"/>
          <a:lstStyle>
            <a:lvl1pPr marL="0" indent="0">
              <a:spcBef>
                <a:spcPts val="600"/>
              </a:spcBef>
              <a:buNone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source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lide - Left half, Right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926A-889A-463A-A5EA-682F15689E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67249" y="1081781"/>
            <a:ext cx="8454009" cy="396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8"/>
          </p:nvPr>
        </p:nvSpPr>
        <p:spPr>
          <a:xfrm>
            <a:off x="358105" y="1657349"/>
            <a:ext cx="4186428" cy="64008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0800000"/>
            </a:lightRig>
          </a:scene3d>
          <a:sp3d>
            <a:bevelT w="152400" h="50800" prst="softRound"/>
          </a:sp3d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4651664" y="1657349"/>
            <a:ext cx="4186428" cy="64008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0800000"/>
            </a:lightRig>
          </a:scene3d>
          <a:sp3d>
            <a:bevelT w="152400" h="50800" prst="softRound"/>
          </a:sp3d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9" name="Content Placeholder 4"/>
          <p:cNvSpPr>
            <a:spLocks noGrp="1"/>
          </p:cNvSpPr>
          <p:nvPr>
            <p:ph sz="quarter" idx="32"/>
          </p:nvPr>
        </p:nvSpPr>
        <p:spPr>
          <a:xfrm>
            <a:off x="362868" y="2352675"/>
            <a:ext cx="4176903" cy="3600449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800" dirty="0" smtClean="0"/>
            </a:lvl1pPr>
            <a:lvl2pPr>
              <a:defRPr lang="en-US" sz="1600" dirty="0" smtClean="0"/>
            </a:lvl2pPr>
            <a:lvl3pPr>
              <a:defRPr lang="en-US" sz="1400" dirty="0" smtClean="0"/>
            </a:lvl3pPr>
            <a:lvl4pPr>
              <a:defRPr lang="en-US" sz="1200" dirty="0" smtClean="0"/>
            </a:lvl4pPr>
            <a:lvl5pPr>
              <a:defRPr lang="en-US" sz="1100" dirty="0"/>
            </a:lvl5pPr>
          </a:lstStyle>
          <a:p>
            <a:pPr marL="228600" lvl="0" indent="-228600">
              <a:spcBef>
                <a:spcPts val="1500"/>
              </a:spcBef>
            </a:pPr>
            <a:r>
              <a:rPr lang="en-US" dirty="0" smtClean="0"/>
              <a:t>Click to edit Master text styles</a:t>
            </a:r>
          </a:p>
          <a:p>
            <a:pPr marL="457200" lvl="1">
              <a:spcBef>
                <a:spcPts val="700"/>
              </a:spcBef>
            </a:pPr>
            <a:r>
              <a:rPr lang="en-US" dirty="0" smtClean="0"/>
              <a:t>Second level</a:t>
            </a:r>
          </a:p>
          <a:p>
            <a:pPr marL="628650" lvl="2" indent="-171450">
              <a:spcBef>
                <a:spcPts val="300"/>
              </a:spcBef>
            </a:pPr>
            <a:r>
              <a:rPr lang="en-US" dirty="0" smtClean="0"/>
              <a:t>Third level</a:t>
            </a:r>
          </a:p>
          <a:p>
            <a:pPr marL="800100" lvl="3">
              <a:spcBef>
                <a:spcPts val="100"/>
              </a:spcBef>
            </a:pPr>
            <a:r>
              <a:rPr lang="en-US" dirty="0" smtClean="0"/>
              <a:t>Fourth level</a:t>
            </a:r>
          </a:p>
          <a:p>
            <a:pPr marL="971550"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0" name="Content Placeholder 4"/>
          <p:cNvSpPr>
            <a:spLocks noGrp="1"/>
          </p:cNvSpPr>
          <p:nvPr>
            <p:ph sz="quarter" idx="33"/>
          </p:nvPr>
        </p:nvSpPr>
        <p:spPr>
          <a:xfrm>
            <a:off x="4656427" y="2352675"/>
            <a:ext cx="4176903" cy="3600449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800" smtClean="0"/>
            </a:lvl1pPr>
            <a:lvl2pPr>
              <a:defRPr lang="en-US" sz="1600" smtClean="0"/>
            </a:lvl2pPr>
            <a:lvl3pPr>
              <a:defRPr lang="en-US" sz="1400" smtClean="0"/>
            </a:lvl3pPr>
            <a:lvl4pPr>
              <a:defRPr lang="en-US" sz="1200" smtClean="0"/>
            </a:lvl4pPr>
            <a:lvl5pPr>
              <a:defRPr lang="en-US" sz="1100"/>
            </a:lvl5pPr>
          </a:lstStyle>
          <a:p>
            <a:pPr marL="228600" lvl="0" indent="-228600">
              <a:spcBef>
                <a:spcPts val="1500"/>
              </a:spcBef>
            </a:pPr>
            <a:r>
              <a:rPr lang="en-US" dirty="0" smtClean="0"/>
              <a:t>Click to edit Master text styles</a:t>
            </a:r>
          </a:p>
          <a:p>
            <a:pPr marL="457200" lvl="1">
              <a:spcBef>
                <a:spcPts val="700"/>
              </a:spcBef>
            </a:pPr>
            <a:r>
              <a:rPr lang="en-US" dirty="0" smtClean="0"/>
              <a:t>Second level</a:t>
            </a:r>
          </a:p>
          <a:p>
            <a:pPr marL="628650" lvl="2" indent="-171450">
              <a:spcBef>
                <a:spcPts val="300"/>
              </a:spcBef>
            </a:pPr>
            <a:r>
              <a:rPr lang="en-US" dirty="0" smtClean="0"/>
              <a:t>Third level</a:t>
            </a:r>
          </a:p>
          <a:p>
            <a:pPr marL="800100" lvl="3">
              <a:spcBef>
                <a:spcPts val="100"/>
              </a:spcBef>
            </a:pPr>
            <a:r>
              <a:rPr lang="en-US" dirty="0" smtClean="0"/>
              <a:t>Fourth level</a:t>
            </a:r>
          </a:p>
          <a:p>
            <a:pPr marL="971550"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3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61950" y="6159313"/>
            <a:ext cx="7024007" cy="415018"/>
          </a:xfrm>
          <a:prstGeom prst="rect">
            <a:avLst/>
          </a:prstGeom>
        </p:spPr>
        <p:txBody>
          <a:bodyPr lIns="91440" tIns="0" rIns="0" bIns="0" anchor="b" anchorCtr="0"/>
          <a:lstStyle>
            <a:lvl1pPr marL="0" indent="0">
              <a:spcBef>
                <a:spcPts val="600"/>
              </a:spcBef>
              <a:buNone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source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lide - Left half, Right quar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926A-889A-463A-A5EA-682F15689E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67249" y="1081781"/>
            <a:ext cx="8454009" cy="396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9" name="Text Placeholder 9"/>
          <p:cNvSpPr>
            <a:spLocks noGrp="1"/>
          </p:cNvSpPr>
          <p:nvPr>
            <p:ph type="body" sz="quarter" idx="28"/>
          </p:nvPr>
        </p:nvSpPr>
        <p:spPr>
          <a:xfrm>
            <a:off x="358105" y="1657349"/>
            <a:ext cx="4186428" cy="64008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0800000"/>
            </a:lightRig>
          </a:scene3d>
          <a:sp3d>
            <a:bevelT w="152400" h="50800" prst="softRound"/>
          </a:sp3d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4651664" y="1657349"/>
            <a:ext cx="4186428" cy="64008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0800000"/>
            </a:lightRig>
          </a:scene3d>
          <a:sp3d>
            <a:bevelT w="152400" h="50800" prst="softRound"/>
          </a:sp3d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31"/>
          </p:nvPr>
        </p:nvSpPr>
        <p:spPr>
          <a:xfrm>
            <a:off x="4651664" y="3838574"/>
            <a:ext cx="4186428" cy="64008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0800000"/>
            </a:lightRig>
          </a:scene3d>
          <a:sp3d>
            <a:bevelT w="152400" h="50800" prst="softRound"/>
          </a:sp3d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33" name="Content Placeholder 4"/>
          <p:cNvSpPr>
            <a:spLocks noGrp="1"/>
          </p:cNvSpPr>
          <p:nvPr>
            <p:ph sz="quarter" idx="32"/>
          </p:nvPr>
        </p:nvSpPr>
        <p:spPr>
          <a:xfrm>
            <a:off x="362868" y="2352675"/>
            <a:ext cx="4176903" cy="3600449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800" dirty="0" smtClean="0"/>
            </a:lvl1pPr>
            <a:lvl2pPr>
              <a:defRPr lang="en-US" sz="1600" dirty="0" smtClean="0"/>
            </a:lvl2pPr>
            <a:lvl3pPr>
              <a:defRPr lang="en-US" sz="1400" dirty="0" smtClean="0"/>
            </a:lvl3pPr>
            <a:lvl4pPr>
              <a:defRPr lang="en-US" sz="1200" dirty="0" smtClean="0"/>
            </a:lvl4pPr>
            <a:lvl5pPr>
              <a:defRPr lang="en-US" sz="1100" dirty="0"/>
            </a:lvl5pPr>
          </a:lstStyle>
          <a:p>
            <a:pPr marL="228600" lvl="0" indent="-228600">
              <a:spcBef>
                <a:spcPts val="1500"/>
              </a:spcBef>
            </a:pPr>
            <a:r>
              <a:rPr lang="en-US" dirty="0" smtClean="0"/>
              <a:t>Click to edit Master text styles</a:t>
            </a:r>
          </a:p>
          <a:p>
            <a:pPr marL="457200" lvl="1">
              <a:spcBef>
                <a:spcPts val="700"/>
              </a:spcBef>
            </a:pPr>
            <a:r>
              <a:rPr lang="en-US" dirty="0" smtClean="0"/>
              <a:t>Second level</a:t>
            </a:r>
          </a:p>
          <a:p>
            <a:pPr marL="628650" lvl="2" indent="-171450">
              <a:spcBef>
                <a:spcPts val="300"/>
              </a:spcBef>
            </a:pPr>
            <a:r>
              <a:rPr lang="en-US" dirty="0" smtClean="0"/>
              <a:t>Third level</a:t>
            </a:r>
          </a:p>
          <a:p>
            <a:pPr marL="800100" lvl="3">
              <a:spcBef>
                <a:spcPts val="100"/>
              </a:spcBef>
            </a:pPr>
            <a:r>
              <a:rPr lang="en-US" dirty="0" smtClean="0"/>
              <a:t>Fourth level</a:t>
            </a:r>
          </a:p>
          <a:p>
            <a:pPr marL="971550"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4" name="Content Placeholder 4"/>
          <p:cNvSpPr>
            <a:spLocks noGrp="1"/>
          </p:cNvSpPr>
          <p:nvPr>
            <p:ph sz="quarter" idx="33"/>
          </p:nvPr>
        </p:nvSpPr>
        <p:spPr>
          <a:xfrm>
            <a:off x="4656427" y="2352676"/>
            <a:ext cx="4176903" cy="141922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800" smtClean="0"/>
            </a:lvl1pPr>
            <a:lvl2pPr>
              <a:defRPr lang="en-US" sz="1600" smtClean="0"/>
            </a:lvl2pPr>
            <a:lvl3pPr>
              <a:defRPr lang="en-US" sz="1400" smtClean="0"/>
            </a:lvl3pPr>
            <a:lvl4pPr>
              <a:defRPr lang="en-US" sz="1200" smtClean="0"/>
            </a:lvl4pPr>
            <a:lvl5pPr>
              <a:defRPr lang="en-US" sz="1100"/>
            </a:lvl5pPr>
          </a:lstStyle>
          <a:p>
            <a:pPr marL="228600" lvl="0" indent="-228600">
              <a:spcBef>
                <a:spcPts val="1500"/>
              </a:spcBef>
            </a:pPr>
            <a:r>
              <a:rPr lang="en-US" dirty="0" smtClean="0"/>
              <a:t>Click to edit Master text styles</a:t>
            </a:r>
          </a:p>
          <a:p>
            <a:pPr marL="457200" lvl="1">
              <a:spcBef>
                <a:spcPts val="700"/>
              </a:spcBef>
            </a:pPr>
            <a:r>
              <a:rPr lang="en-US" dirty="0" smtClean="0"/>
              <a:t>Second level</a:t>
            </a:r>
          </a:p>
          <a:p>
            <a:pPr marL="628650" lvl="2" indent="-171450">
              <a:spcBef>
                <a:spcPts val="300"/>
              </a:spcBef>
            </a:pPr>
            <a:r>
              <a:rPr lang="en-US" dirty="0" smtClean="0"/>
              <a:t>Third level</a:t>
            </a:r>
          </a:p>
          <a:p>
            <a:pPr marL="800100" lvl="3">
              <a:spcBef>
                <a:spcPts val="100"/>
              </a:spcBef>
            </a:pPr>
            <a:r>
              <a:rPr lang="en-US" dirty="0" smtClean="0"/>
              <a:t>Fourth level</a:t>
            </a:r>
          </a:p>
          <a:p>
            <a:pPr marL="971550"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6" name="Content Placeholder 4"/>
          <p:cNvSpPr>
            <a:spLocks noGrp="1"/>
          </p:cNvSpPr>
          <p:nvPr>
            <p:ph sz="quarter" idx="35"/>
          </p:nvPr>
        </p:nvSpPr>
        <p:spPr>
          <a:xfrm>
            <a:off x="4656427" y="4533901"/>
            <a:ext cx="4176903" cy="141922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800" smtClean="0"/>
            </a:lvl1pPr>
            <a:lvl2pPr>
              <a:defRPr lang="en-US" sz="1600" smtClean="0"/>
            </a:lvl2pPr>
            <a:lvl3pPr>
              <a:defRPr lang="en-US" sz="1400" smtClean="0"/>
            </a:lvl3pPr>
            <a:lvl4pPr>
              <a:defRPr lang="en-US" sz="1200" smtClean="0"/>
            </a:lvl4pPr>
            <a:lvl5pPr>
              <a:defRPr lang="en-US" sz="1100"/>
            </a:lvl5pPr>
          </a:lstStyle>
          <a:p>
            <a:pPr marL="228600" lvl="0" indent="-228600">
              <a:spcBef>
                <a:spcPts val="1500"/>
              </a:spcBef>
            </a:pPr>
            <a:r>
              <a:rPr lang="en-US" dirty="0" smtClean="0"/>
              <a:t>Click to edit Master text styles</a:t>
            </a:r>
          </a:p>
          <a:p>
            <a:pPr marL="457200" lvl="1">
              <a:spcBef>
                <a:spcPts val="700"/>
              </a:spcBef>
            </a:pPr>
            <a:r>
              <a:rPr lang="en-US" dirty="0" smtClean="0"/>
              <a:t>Second level</a:t>
            </a:r>
          </a:p>
          <a:p>
            <a:pPr marL="628650" lvl="2" indent="-171450">
              <a:spcBef>
                <a:spcPts val="300"/>
              </a:spcBef>
            </a:pPr>
            <a:r>
              <a:rPr lang="en-US" dirty="0" smtClean="0"/>
              <a:t>Third level</a:t>
            </a:r>
          </a:p>
          <a:p>
            <a:pPr marL="800100" lvl="3">
              <a:spcBef>
                <a:spcPts val="100"/>
              </a:spcBef>
            </a:pPr>
            <a:r>
              <a:rPr lang="en-US" dirty="0" smtClean="0"/>
              <a:t>Fourth level</a:t>
            </a:r>
          </a:p>
          <a:p>
            <a:pPr marL="971550"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7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61950" y="6159313"/>
            <a:ext cx="7024007" cy="415018"/>
          </a:xfrm>
          <a:prstGeom prst="rect">
            <a:avLst/>
          </a:prstGeom>
        </p:spPr>
        <p:txBody>
          <a:bodyPr lIns="91440" tIns="0" rIns="0" bIns="0" anchor="b" anchorCtr="0"/>
          <a:lstStyle>
            <a:lvl1pPr marL="0" indent="0">
              <a:spcBef>
                <a:spcPts val="600"/>
              </a:spcBef>
              <a:buNone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source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lide - Left quarters, Right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926A-889A-463A-A5EA-682F15689E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67249" y="1081781"/>
            <a:ext cx="8454009" cy="396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28"/>
          </p:nvPr>
        </p:nvSpPr>
        <p:spPr>
          <a:xfrm>
            <a:off x="358105" y="1657349"/>
            <a:ext cx="4186428" cy="64008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0800000"/>
            </a:lightRig>
          </a:scene3d>
          <a:sp3d>
            <a:bevelT w="152400" h="50800" prst="softRound"/>
          </a:sp3d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29"/>
          </p:nvPr>
        </p:nvSpPr>
        <p:spPr>
          <a:xfrm>
            <a:off x="358105" y="3838574"/>
            <a:ext cx="4186428" cy="64008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0800000"/>
            </a:lightRig>
          </a:scene3d>
          <a:sp3d>
            <a:bevelT w="152400" h="50800" prst="softRound"/>
          </a:sp3d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4651664" y="1657349"/>
            <a:ext cx="4186428" cy="64008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0800000"/>
            </a:lightRig>
          </a:scene3d>
          <a:sp3d>
            <a:bevelT w="152400" h="50800" prst="softRound"/>
          </a:sp3d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7" name="Content Placeholder 4"/>
          <p:cNvSpPr>
            <a:spLocks noGrp="1"/>
          </p:cNvSpPr>
          <p:nvPr>
            <p:ph sz="quarter" idx="32"/>
          </p:nvPr>
        </p:nvSpPr>
        <p:spPr>
          <a:xfrm>
            <a:off x="362868" y="2352676"/>
            <a:ext cx="4176903" cy="141922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800" dirty="0" smtClean="0"/>
            </a:lvl1pPr>
            <a:lvl2pPr>
              <a:defRPr lang="en-US" sz="1600" dirty="0" smtClean="0"/>
            </a:lvl2pPr>
            <a:lvl3pPr>
              <a:defRPr lang="en-US" sz="1400" dirty="0" smtClean="0"/>
            </a:lvl3pPr>
            <a:lvl4pPr>
              <a:defRPr lang="en-US" sz="1200" dirty="0" smtClean="0"/>
            </a:lvl4pPr>
            <a:lvl5pPr>
              <a:defRPr lang="en-US" sz="1100" dirty="0"/>
            </a:lvl5pPr>
          </a:lstStyle>
          <a:p>
            <a:pPr marL="228600" lvl="0" indent="-228600">
              <a:spcBef>
                <a:spcPts val="1500"/>
              </a:spcBef>
            </a:pPr>
            <a:r>
              <a:rPr lang="en-US" dirty="0" smtClean="0"/>
              <a:t>Click to edit Master text styles</a:t>
            </a:r>
          </a:p>
          <a:p>
            <a:pPr marL="457200" lvl="1">
              <a:spcBef>
                <a:spcPts val="700"/>
              </a:spcBef>
            </a:pPr>
            <a:r>
              <a:rPr lang="en-US" dirty="0" smtClean="0"/>
              <a:t>Second level</a:t>
            </a:r>
          </a:p>
          <a:p>
            <a:pPr marL="628650" lvl="2" indent="-171450">
              <a:spcBef>
                <a:spcPts val="300"/>
              </a:spcBef>
            </a:pPr>
            <a:r>
              <a:rPr lang="en-US" dirty="0" smtClean="0"/>
              <a:t>Third level</a:t>
            </a:r>
          </a:p>
          <a:p>
            <a:pPr marL="800100" lvl="3">
              <a:spcBef>
                <a:spcPts val="100"/>
              </a:spcBef>
            </a:pPr>
            <a:r>
              <a:rPr lang="en-US" dirty="0" smtClean="0"/>
              <a:t>Fourth level</a:t>
            </a:r>
          </a:p>
          <a:p>
            <a:pPr marL="971550"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8" name="Content Placeholder 4"/>
          <p:cNvSpPr>
            <a:spLocks noGrp="1"/>
          </p:cNvSpPr>
          <p:nvPr>
            <p:ph sz="quarter" idx="33"/>
          </p:nvPr>
        </p:nvSpPr>
        <p:spPr>
          <a:xfrm>
            <a:off x="4656427" y="2352675"/>
            <a:ext cx="4176903" cy="3600449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800" smtClean="0"/>
            </a:lvl1pPr>
            <a:lvl2pPr>
              <a:defRPr lang="en-US" sz="1600" smtClean="0"/>
            </a:lvl2pPr>
            <a:lvl3pPr>
              <a:defRPr lang="en-US" sz="1400" smtClean="0"/>
            </a:lvl3pPr>
            <a:lvl4pPr>
              <a:defRPr lang="en-US" sz="1200" smtClean="0"/>
            </a:lvl4pPr>
            <a:lvl5pPr>
              <a:defRPr lang="en-US" sz="1100"/>
            </a:lvl5pPr>
          </a:lstStyle>
          <a:p>
            <a:pPr marL="228600" lvl="0" indent="-228600">
              <a:spcBef>
                <a:spcPts val="1500"/>
              </a:spcBef>
            </a:pPr>
            <a:r>
              <a:rPr lang="en-US" dirty="0" smtClean="0"/>
              <a:t>Click to edit Master text styles</a:t>
            </a:r>
          </a:p>
          <a:p>
            <a:pPr marL="457200" lvl="1">
              <a:spcBef>
                <a:spcPts val="700"/>
              </a:spcBef>
            </a:pPr>
            <a:r>
              <a:rPr lang="en-US" dirty="0" smtClean="0"/>
              <a:t>Second level</a:t>
            </a:r>
          </a:p>
          <a:p>
            <a:pPr marL="628650" lvl="2" indent="-171450">
              <a:spcBef>
                <a:spcPts val="300"/>
              </a:spcBef>
            </a:pPr>
            <a:r>
              <a:rPr lang="en-US" dirty="0" smtClean="0"/>
              <a:t>Third level</a:t>
            </a:r>
          </a:p>
          <a:p>
            <a:pPr marL="800100" lvl="3">
              <a:spcBef>
                <a:spcPts val="100"/>
              </a:spcBef>
            </a:pPr>
            <a:r>
              <a:rPr lang="en-US" dirty="0" smtClean="0"/>
              <a:t>Fourth level</a:t>
            </a:r>
          </a:p>
          <a:p>
            <a:pPr marL="971550"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9" name="Content Placeholder 4"/>
          <p:cNvSpPr>
            <a:spLocks noGrp="1"/>
          </p:cNvSpPr>
          <p:nvPr>
            <p:ph sz="quarter" idx="34"/>
          </p:nvPr>
        </p:nvSpPr>
        <p:spPr>
          <a:xfrm>
            <a:off x="362868" y="4533901"/>
            <a:ext cx="4176903" cy="141922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800" dirty="0" smtClean="0"/>
            </a:lvl1pPr>
            <a:lvl2pPr>
              <a:defRPr lang="en-US" sz="1600" dirty="0" smtClean="0"/>
            </a:lvl2pPr>
            <a:lvl3pPr>
              <a:defRPr lang="en-US" sz="1400" dirty="0" smtClean="0"/>
            </a:lvl3pPr>
            <a:lvl4pPr>
              <a:defRPr lang="en-US" sz="1200" dirty="0" smtClean="0"/>
            </a:lvl4pPr>
            <a:lvl5pPr>
              <a:defRPr lang="en-US" sz="1100" dirty="0"/>
            </a:lvl5pPr>
          </a:lstStyle>
          <a:p>
            <a:pPr marL="228600" lvl="0" indent="-228600">
              <a:spcBef>
                <a:spcPts val="1500"/>
              </a:spcBef>
            </a:pPr>
            <a:r>
              <a:rPr lang="en-US" dirty="0" smtClean="0"/>
              <a:t>Click to edit Master text styles</a:t>
            </a:r>
          </a:p>
          <a:p>
            <a:pPr marL="457200" lvl="1">
              <a:spcBef>
                <a:spcPts val="700"/>
              </a:spcBef>
            </a:pPr>
            <a:r>
              <a:rPr lang="en-US" dirty="0" smtClean="0"/>
              <a:t>Second level</a:t>
            </a:r>
          </a:p>
          <a:p>
            <a:pPr marL="628650" lvl="2" indent="-171450">
              <a:spcBef>
                <a:spcPts val="300"/>
              </a:spcBef>
            </a:pPr>
            <a:r>
              <a:rPr lang="en-US" dirty="0" smtClean="0"/>
              <a:t>Third level</a:t>
            </a:r>
          </a:p>
          <a:p>
            <a:pPr marL="800100" lvl="3">
              <a:spcBef>
                <a:spcPts val="100"/>
              </a:spcBef>
            </a:pPr>
            <a:r>
              <a:rPr lang="en-US" dirty="0" smtClean="0"/>
              <a:t>Fourth level</a:t>
            </a:r>
          </a:p>
          <a:p>
            <a:pPr marL="971550"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7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61950" y="6159313"/>
            <a:ext cx="7024007" cy="415018"/>
          </a:xfrm>
          <a:prstGeom prst="rect">
            <a:avLst/>
          </a:prstGeom>
        </p:spPr>
        <p:txBody>
          <a:bodyPr lIns="91440" tIns="0" rIns="0" bIns="0" anchor="b" anchorCtr="0"/>
          <a:lstStyle>
            <a:lvl1pPr marL="0" indent="0">
              <a:spcBef>
                <a:spcPts val="600"/>
              </a:spcBef>
              <a:buNone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source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lide - Left quarters, Right quar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926A-889A-463A-A5EA-682F15689E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67249" y="1081781"/>
            <a:ext cx="8454009" cy="396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61950" y="6159313"/>
            <a:ext cx="7024007" cy="415018"/>
          </a:xfrm>
          <a:prstGeom prst="rect">
            <a:avLst/>
          </a:prstGeom>
        </p:spPr>
        <p:txBody>
          <a:bodyPr lIns="91440" tIns="0" rIns="0" bIns="0" anchor="b" anchorCtr="0"/>
          <a:lstStyle>
            <a:lvl1pPr marL="0" indent="0">
              <a:spcBef>
                <a:spcPts val="600"/>
              </a:spcBef>
              <a:buNone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source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8"/>
          </p:nvPr>
        </p:nvSpPr>
        <p:spPr>
          <a:xfrm>
            <a:off x="358105" y="1657349"/>
            <a:ext cx="4186428" cy="64008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0800000"/>
            </a:lightRig>
          </a:scene3d>
          <a:sp3d>
            <a:bevelT w="152400" h="50800" prst="softRound"/>
          </a:sp3d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9"/>
          </p:nvPr>
        </p:nvSpPr>
        <p:spPr>
          <a:xfrm>
            <a:off x="358105" y="3838574"/>
            <a:ext cx="4186428" cy="64008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0800000"/>
            </a:lightRig>
          </a:scene3d>
          <a:sp3d>
            <a:bevelT w="152400" h="50800" prst="softRound"/>
          </a:sp3d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4651664" y="1657349"/>
            <a:ext cx="4186428" cy="64008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0800000"/>
            </a:lightRig>
          </a:scene3d>
          <a:sp3d>
            <a:bevelT w="152400" h="50800" prst="softRound"/>
          </a:sp3d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31"/>
          </p:nvPr>
        </p:nvSpPr>
        <p:spPr>
          <a:xfrm>
            <a:off x="4651664" y="3838574"/>
            <a:ext cx="4186428" cy="64008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0800000"/>
            </a:lightRig>
          </a:scene3d>
          <a:sp3d>
            <a:bevelT w="152400" h="50800" prst="softRound"/>
          </a:sp3d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2"/>
          </p:nvPr>
        </p:nvSpPr>
        <p:spPr>
          <a:xfrm>
            <a:off x="362868" y="2352676"/>
            <a:ext cx="4176903" cy="141922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800" dirty="0" smtClean="0"/>
            </a:lvl1pPr>
            <a:lvl2pPr>
              <a:defRPr lang="en-US" sz="1600" dirty="0" smtClean="0"/>
            </a:lvl2pPr>
            <a:lvl3pPr>
              <a:defRPr lang="en-US" sz="1400" dirty="0" smtClean="0"/>
            </a:lvl3pPr>
            <a:lvl4pPr>
              <a:defRPr lang="en-US" sz="1200" dirty="0" smtClean="0"/>
            </a:lvl4pPr>
            <a:lvl5pPr>
              <a:defRPr lang="en-US" sz="1100" dirty="0"/>
            </a:lvl5pPr>
          </a:lstStyle>
          <a:p>
            <a:pPr marL="228600" lvl="0" indent="-228600">
              <a:spcBef>
                <a:spcPts val="1500"/>
              </a:spcBef>
            </a:pPr>
            <a:r>
              <a:rPr lang="en-US" dirty="0" smtClean="0"/>
              <a:t>Click to edit Master text styles</a:t>
            </a:r>
          </a:p>
          <a:p>
            <a:pPr marL="457200" lvl="1">
              <a:spcBef>
                <a:spcPts val="700"/>
              </a:spcBef>
            </a:pPr>
            <a:r>
              <a:rPr lang="en-US" dirty="0" smtClean="0"/>
              <a:t>Second level</a:t>
            </a:r>
          </a:p>
          <a:p>
            <a:pPr marL="628650" lvl="2" indent="-171450">
              <a:spcBef>
                <a:spcPts val="300"/>
              </a:spcBef>
            </a:pPr>
            <a:r>
              <a:rPr lang="en-US" dirty="0" smtClean="0"/>
              <a:t>Third level</a:t>
            </a:r>
          </a:p>
          <a:p>
            <a:pPr marL="800100" lvl="3">
              <a:spcBef>
                <a:spcPts val="100"/>
              </a:spcBef>
            </a:pPr>
            <a:r>
              <a:rPr lang="en-US" dirty="0" smtClean="0"/>
              <a:t>Fourth level</a:t>
            </a:r>
          </a:p>
          <a:p>
            <a:pPr marL="971550"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8" name="Content Placeholder 4"/>
          <p:cNvSpPr>
            <a:spLocks noGrp="1"/>
          </p:cNvSpPr>
          <p:nvPr>
            <p:ph sz="quarter" idx="33"/>
          </p:nvPr>
        </p:nvSpPr>
        <p:spPr>
          <a:xfrm>
            <a:off x="4656427" y="2352676"/>
            <a:ext cx="4176903" cy="141922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800" smtClean="0"/>
            </a:lvl1pPr>
            <a:lvl2pPr>
              <a:defRPr lang="en-US" sz="1600" smtClean="0"/>
            </a:lvl2pPr>
            <a:lvl3pPr>
              <a:defRPr lang="en-US" sz="1400" smtClean="0"/>
            </a:lvl3pPr>
            <a:lvl4pPr>
              <a:defRPr lang="en-US" sz="1200" smtClean="0"/>
            </a:lvl4pPr>
            <a:lvl5pPr>
              <a:defRPr lang="en-US" sz="1100"/>
            </a:lvl5pPr>
          </a:lstStyle>
          <a:p>
            <a:pPr marL="228600" lvl="0" indent="-228600">
              <a:spcBef>
                <a:spcPts val="1500"/>
              </a:spcBef>
            </a:pPr>
            <a:r>
              <a:rPr lang="en-US" dirty="0" smtClean="0"/>
              <a:t>Click to edit Master text styles</a:t>
            </a:r>
          </a:p>
          <a:p>
            <a:pPr marL="457200" lvl="1">
              <a:spcBef>
                <a:spcPts val="700"/>
              </a:spcBef>
            </a:pPr>
            <a:r>
              <a:rPr lang="en-US" dirty="0" smtClean="0"/>
              <a:t>Second level</a:t>
            </a:r>
          </a:p>
          <a:p>
            <a:pPr marL="628650" lvl="2" indent="-171450">
              <a:spcBef>
                <a:spcPts val="300"/>
              </a:spcBef>
            </a:pPr>
            <a:r>
              <a:rPr lang="en-US" dirty="0" smtClean="0"/>
              <a:t>Third level</a:t>
            </a:r>
          </a:p>
          <a:p>
            <a:pPr marL="800100" lvl="3">
              <a:spcBef>
                <a:spcPts val="100"/>
              </a:spcBef>
            </a:pPr>
            <a:r>
              <a:rPr lang="en-US" dirty="0" smtClean="0"/>
              <a:t>Fourth level</a:t>
            </a:r>
          </a:p>
          <a:p>
            <a:pPr marL="971550"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1" name="Content Placeholder 4"/>
          <p:cNvSpPr>
            <a:spLocks noGrp="1"/>
          </p:cNvSpPr>
          <p:nvPr>
            <p:ph sz="quarter" idx="34"/>
          </p:nvPr>
        </p:nvSpPr>
        <p:spPr>
          <a:xfrm>
            <a:off x="362868" y="4533901"/>
            <a:ext cx="4176903" cy="141922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800" dirty="0" smtClean="0"/>
            </a:lvl1pPr>
            <a:lvl2pPr>
              <a:defRPr lang="en-US" sz="1600" dirty="0" smtClean="0"/>
            </a:lvl2pPr>
            <a:lvl3pPr>
              <a:defRPr lang="en-US" sz="1400" dirty="0" smtClean="0"/>
            </a:lvl3pPr>
            <a:lvl4pPr>
              <a:defRPr lang="en-US" sz="1200" dirty="0" smtClean="0"/>
            </a:lvl4pPr>
            <a:lvl5pPr>
              <a:defRPr lang="en-US" sz="1100" dirty="0"/>
            </a:lvl5pPr>
          </a:lstStyle>
          <a:p>
            <a:pPr marL="228600" lvl="0" indent="-228600">
              <a:spcBef>
                <a:spcPts val="1500"/>
              </a:spcBef>
            </a:pPr>
            <a:r>
              <a:rPr lang="en-US" dirty="0" smtClean="0"/>
              <a:t>Click to edit Master text styles</a:t>
            </a:r>
          </a:p>
          <a:p>
            <a:pPr marL="457200" lvl="1">
              <a:spcBef>
                <a:spcPts val="700"/>
              </a:spcBef>
            </a:pPr>
            <a:r>
              <a:rPr lang="en-US" dirty="0" smtClean="0"/>
              <a:t>Second level</a:t>
            </a:r>
          </a:p>
          <a:p>
            <a:pPr marL="628650" lvl="2" indent="-171450">
              <a:spcBef>
                <a:spcPts val="300"/>
              </a:spcBef>
            </a:pPr>
            <a:r>
              <a:rPr lang="en-US" dirty="0" smtClean="0"/>
              <a:t>Third level</a:t>
            </a:r>
          </a:p>
          <a:p>
            <a:pPr marL="800100" lvl="3">
              <a:spcBef>
                <a:spcPts val="100"/>
              </a:spcBef>
            </a:pPr>
            <a:r>
              <a:rPr lang="en-US" dirty="0" smtClean="0"/>
              <a:t>Fourth level</a:t>
            </a:r>
          </a:p>
          <a:p>
            <a:pPr marL="971550"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2" name="Content Placeholder 4"/>
          <p:cNvSpPr>
            <a:spLocks noGrp="1"/>
          </p:cNvSpPr>
          <p:nvPr>
            <p:ph sz="quarter" idx="35"/>
          </p:nvPr>
        </p:nvSpPr>
        <p:spPr>
          <a:xfrm>
            <a:off x="4656427" y="4533901"/>
            <a:ext cx="4176903" cy="141922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800" smtClean="0"/>
            </a:lvl1pPr>
            <a:lvl2pPr>
              <a:defRPr lang="en-US" sz="1600" smtClean="0"/>
            </a:lvl2pPr>
            <a:lvl3pPr>
              <a:defRPr lang="en-US" sz="1400" smtClean="0"/>
            </a:lvl3pPr>
            <a:lvl4pPr>
              <a:defRPr lang="en-US" sz="1200" smtClean="0"/>
            </a:lvl4pPr>
            <a:lvl5pPr>
              <a:defRPr lang="en-US" sz="1100"/>
            </a:lvl5pPr>
          </a:lstStyle>
          <a:p>
            <a:pPr marL="228600" lvl="0" indent="-228600">
              <a:spcBef>
                <a:spcPts val="1500"/>
              </a:spcBef>
            </a:pPr>
            <a:r>
              <a:rPr lang="en-US" dirty="0" smtClean="0"/>
              <a:t>Click to edit Master text styles</a:t>
            </a:r>
          </a:p>
          <a:p>
            <a:pPr marL="457200" lvl="1">
              <a:spcBef>
                <a:spcPts val="700"/>
              </a:spcBef>
            </a:pPr>
            <a:r>
              <a:rPr lang="en-US" dirty="0" smtClean="0"/>
              <a:t>Second level</a:t>
            </a:r>
          </a:p>
          <a:p>
            <a:pPr marL="628650" lvl="2" indent="-171450">
              <a:spcBef>
                <a:spcPts val="300"/>
              </a:spcBef>
            </a:pPr>
            <a:r>
              <a:rPr lang="en-US" dirty="0" smtClean="0"/>
              <a:t>Third level</a:t>
            </a:r>
          </a:p>
          <a:p>
            <a:pPr marL="800100" lvl="3">
              <a:spcBef>
                <a:spcPts val="100"/>
              </a:spcBef>
            </a:pPr>
            <a:r>
              <a:rPr lang="en-US" dirty="0" smtClean="0"/>
              <a:t>Fourth level</a:t>
            </a:r>
          </a:p>
          <a:p>
            <a:pPr marL="971550"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 bwMode="ltGray">
          <a:xfrm>
            <a:off x="0" y="6597256"/>
            <a:ext cx="7755731" cy="60960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90000">
                <a:srgbClr val="FFFFFF"/>
              </a:gs>
            </a:gsLst>
            <a:lin ang="0" scaled="1"/>
            <a:tileRect/>
          </a:gradFill>
          <a:ln w="28575">
            <a:noFill/>
            <a:round/>
            <a:headEnd/>
            <a:tailEnd/>
          </a:ln>
          <a:effectLst/>
        </p:spPr>
        <p:txBody>
          <a:bodyPr wrap="none" lIns="0" tIns="0" rIns="0" bIns="0" rtlCol="0" anchor="ctr">
            <a:noAutofit/>
          </a:bodyPr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 userDrawn="1"/>
        </p:nvSpPr>
        <p:spPr bwMode="ltGray">
          <a:xfrm flipH="1">
            <a:off x="0" y="6619794"/>
            <a:ext cx="9144000" cy="24384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100000">
                <a:srgbClr val="FFFFFF"/>
              </a:gs>
            </a:gsLst>
            <a:lin ang="10800000" scaled="1"/>
            <a:tileRect/>
          </a:gradFill>
          <a:ln w="28575">
            <a:noFill/>
            <a:round/>
            <a:headEnd/>
            <a:tailEnd/>
          </a:ln>
          <a:effectLst/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9" name="Picture 2" descr="C:\_projects\120110_Wed\P7668_Gene\Text1.jpg"/>
          <p:cNvPicPr>
            <a:picLocks noChangeAspect="1" noChangeArrowheads="1"/>
          </p:cNvPicPr>
          <p:nvPr userDrawn="1"/>
        </p:nvPicPr>
        <p:blipFill>
          <a:blip r:embed="rId11" cstate="print"/>
          <a:srcRect b="85270"/>
          <a:stretch>
            <a:fillRect/>
          </a:stretch>
        </p:blipFill>
        <p:spPr bwMode="auto">
          <a:xfrm flipH="1">
            <a:off x="-1" y="0"/>
            <a:ext cx="9144001" cy="1010194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8658225" y="6700477"/>
            <a:ext cx="438150" cy="120184"/>
          </a:xfrm>
          <a:prstGeom prst="rect">
            <a:avLst/>
          </a:prstGeom>
        </p:spPr>
        <p:txBody>
          <a:bodyPr wrap="none" lIns="0" tIns="0" rIns="0" bIns="0" anchor="b" anchorCtr="0"/>
          <a:lstStyle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fld id="{35C0926A-889A-463A-A5EA-682F15689E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 userDrawn="1">
            <p:ph type="body" idx="1"/>
          </p:nvPr>
        </p:nvSpPr>
        <p:spPr>
          <a:xfrm>
            <a:off x="356616" y="1883664"/>
            <a:ext cx="8458200" cy="4041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itle Placeholder 10"/>
          <p:cNvSpPr>
            <a:spLocks noGrp="1"/>
          </p:cNvSpPr>
          <p:nvPr userDrawn="1">
            <p:ph type="title"/>
          </p:nvPr>
        </p:nvSpPr>
        <p:spPr>
          <a:xfrm>
            <a:off x="356616" y="35801"/>
            <a:ext cx="7298826" cy="95440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4" name="Picture 3" descr="C:\_projects\122010\P6649 - eSlide PPT 2007 template\eSlide-R-logo_color-correct.png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682" y="183053"/>
            <a:ext cx="952896" cy="64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 userDrawn="1"/>
        </p:nvSpPr>
        <p:spPr bwMode="auto">
          <a:xfrm flipV="1">
            <a:off x="0" y="966753"/>
            <a:ext cx="9144000" cy="36576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85000">
                <a:srgbClr val="FFFFFF"/>
              </a:gs>
            </a:gsLst>
            <a:lin ang="0" scaled="1"/>
            <a:tileRect/>
          </a:gradFill>
          <a:ln w="28575">
            <a:noFill/>
            <a:round/>
            <a:headEnd/>
            <a:tailEnd/>
          </a:ln>
          <a:effectLst/>
        </p:spPr>
        <p:txBody>
          <a:bodyPr wrap="none" lIns="0" tIns="0" rIns="0" bIns="0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21" name="Rectangle 20"/>
          <p:cNvSpPr/>
          <p:nvPr userDrawn="1"/>
        </p:nvSpPr>
        <p:spPr bwMode="auto">
          <a:xfrm flipV="1">
            <a:off x="0" y="1002575"/>
            <a:ext cx="9144000" cy="4572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85000">
                <a:srgbClr val="FFFFFF"/>
              </a:gs>
            </a:gsLst>
            <a:lin ang="0" scaled="1"/>
            <a:tileRect/>
          </a:gradFill>
          <a:ln w="28575">
            <a:noFill/>
            <a:round/>
            <a:headEnd/>
            <a:tailEnd/>
          </a:ln>
          <a:effectLst/>
        </p:spPr>
        <p:txBody>
          <a:bodyPr wrap="none" lIns="0" tIns="0" rIns="0" bIns="0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356616" y="6642556"/>
            <a:ext cx="17007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© 2012</a:t>
            </a:r>
            <a:r>
              <a:rPr lang="en-US" sz="800" baseline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eSlide</a:t>
            </a:r>
            <a:endParaRPr lang="en-US" sz="800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62" r:id="rId3"/>
    <p:sldLayoutId id="2147483668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ts val="600"/>
        </a:spcBef>
        <a:buNone/>
        <a:defRPr lang="en-US" sz="2600" b="1" kern="1200" baseline="0" dirty="0" smtClean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88925" indent="-288925" algn="l" defTabSz="914400" rtl="0" eaLnBrk="0" fontAlgn="base" latinLnBrk="0" hangingPunct="0">
        <a:lnSpc>
          <a:spcPct val="90000"/>
        </a:lnSpc>
        <a:spcBef>
          <a:spcPts val="2000"/>
        </a:spcBef>
        <a:spcAft>
          <a:spcPct val="0"/>
        </a:spcAft>
        <a:buClr>
          <a:schemeClr val="accent2"/>
        </a:buClr>
        <a:buSzPct val="85000"/>
        <a:buFont typeface="Arial" pitchFamily="34" charset="0"/>
        <a:buChar char="►"/>
        <a:defRPr lang="en-US" sz="2200" kern="1200" dirty="0" smtClean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228600" algn="l" defTabSz="914400" rtl="0" eaLnBrk="0" fontAlgn="base" latinLnBrk="0" hangingPunct="0">
        <a:lnSpc>
          <a:spcPct val="90000"/>
        </a:lnSpc>
        <a:spcBef>
          <a:spcPts val="1000"/>
        </a:spcBef>
        <a:spcAft>
          <a:spcPct val="0"/>
        </a:spcAft>
        <a:buClr>
          <a:schemeClr val="accent2"/>
        </a:buClr>
        <a:buFont typeface="Arial" pitchFamily="34" charset="0"/>
        <a:buChar char="●"/>
        <a:defRPr lang="en-US" sz="2000" kern="1200" dirty="0" smtClean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742950" indent="-231775" algn="l" defTabSz="914400" rtl="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Clr>
          <a:schemeClr val="accent2"/>
        </a:buClr>
        <a:buFont typeface="Arial" pitchFamily="34" charset="0"/>
        <a:buChar char="–"/>
        <a:defRPr lang="en-US" sz="1800" kern="1200" dirty="0" smtClean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914400" indent="-171450" algn="l" defTabSz="914400" rtl="0" eaLnBrk="0" fontAlgn="base" latinLnBrk="0" hangingPunct="0">
        <a:lnSpc>
          <a:spcPct val="90000"/>
        </a:lnSpc>
        <a:spcBef>
          <a:spcPts val="200"/>
        </a:spcBef>
        <a:spcAft>
          <a:spcPct val="0"/>
        </a:spcAft>
        <a:buClr>
          <a:schemeClr val="accent2"/>
        </a:buClr>
        <a:buFont typeface="Wingdings" pitchFamily="2" charset="2"/>
        <a:buChar char=""/>
        <a:defRPr lang="en-US" sz="1600" kern="1200" dirty="0" smtClean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085850" indent="-171450" algn="l" defTabSz="914400" rtl="0" eaLnBrk="0" fontAlgn="base" latinLnBrk="0" hangingPunct="0">
        <a:lnSpc>
          <a:spcPct val="90000"/>
        </a:lnSpc>
        <a:spcBef>
          <a:spcPts val="100"/>
        </a:spcBef>
        <a:spcAft>
          <a:spcPct val="0"/>
        </a:spcAft>
        <a:buClr>
          <a:schemeClr val="accent2"/>
        </a:buClr>
        <a:buFont typeface="Arial Narrow" pitchFamily="34" charset="0"/>
        <a:buChar char="▪"/>
        <a:defRPr lang="en-US" sz="1400" kern="1200" dirty="0" smtClean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Finding:</a:t>
            </a:r>
            <a:endParaRPr lang="en-US" dirty="0"/>
          </a:p>
        </p:txBody>
      </p:sp>
      <p:sp>
        <p:nvSpPr>
          <p:cNvPr id="16" name="Subtitle 15"/>
          <p:cNvSpPr>
            <a:spLocks noGrp="1"/>
          </p:cNvSpPr>
          <p:nvPr>
            <p:ph type="subTitle" idx="1"/>
          </p:nvPr>
        </p:nvSpPr>
        <p:spPr>
          <a:xfrm>
            <a:off x="469322" y="3596449"/>
            <a:ext cx="6244230" cy="816864"/>
          </a:xfrm>
        </p:spPr>
        <p:txBody>
          <a:bodyPr/>
          <a:lstStyle/>
          <a:p>
            <a:r>
              <a:rPr lang="en-US" dirty="0" smtClean="0"/>
              <a:t>Cost of Capital Setting Performance Standards</a:t>
            </a:r>
          </a:p>
          <a:p>
            <a:r>
              <a:rPr lang="en-US" dirty="0" smtClean="0"/>
              <a:t>Supply and Demand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056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ight Arrow 30"/>
          <p:cNvSpPr/>
          <p:nvPr/>
        </p:nvSpPr>
        <p:spPr bwMode="auto">
          <a:xfrm>
            <a:off x="5946169" y="5531131"/>
            <a:ext cx="336474" cy="343687"/>
          </a:xfrm>
          <a:custGeom>
            <a:avLst/>
            <a:gdLst>
              <a:gd name="connsiteX0" fmla="*/ 0 w 543642"/>
              <a:gd name="connsiteY0" fmla="*/ 85922 h 343687"/>
              <a:gd name="connsiteX1" fmla="*/ 371799 w 543642"/>
              <a:gd name="connsiteY1" fmla="*/ 85922 h 343687"/>
              <a:gd name="connsiteX2" fmla="*/ 371799 w 543642"/>
              <a:gd name="connsiteY2" fmla="*/ 0 h 343687"/>
              <a:gd name="connsiteX3" fmla="*/ 543642 w 543642"/>
              <a:gd name="connsiteY3" fmla="*/ 171844 h 343687"/>
              <a:gd name="connsiteX4" fmla="*/ 371799 w 543642"/>
              <a:gd name="connsiteY4" fmla="*/ 343687 h 343687"/>
              <a:gd name="connsiteX5" fmla="*/ 371799 w 543642"/>
              <a:gd name="connsiteY5" fmla="*/ 257765 h 343687"/>
              <a:gd name="connsiteX6" fmla="*/ 0 w 543642"/>
              <a:gd name="connsiteY6" fmla="*/ 257765 h 343687"/>
              <a:gd name="connsiteX7" fmla="*/ 0 w 543642"/>
              <a:gd name="connsiteY7" fmla="*/ 85922 h 343687"/>
              <a:gd name="connsiteX0" fmla="*/ 207168 w 543642"/>
              <a:gd name="connsiteY0" fmla="*/ 85922 h 343687"/>
              <a:gd name="connsiteX1" fmla="*/ 371799 w 543642"/>
              <a:gd name="connsiteY1" fmla="*/ 85922 h 343687"/>
              <a:gd name="connsiteX2" fmla="*/ 371799 w 543642"/>
              <a:gd name="connsiteY2" fmla="*/ 0 h 343687"/>
              <a:gd name="connsiteX3" fmla="*/ 543642 w 543642"/>
              <a:gd name="connsiteY3" fmla="*/ 171844 h 343687"/>
              <a:gd name="connsiteX4" fmla="*/ 371799 w 543642"/>
              <a:gd name="connsiteY4" fmla="*/ 343687 h 343687"/>
              <a:gd name="connsiteX5" fmla="*/ 371799 w 543642"/>
              <a:gd name="connsiteY5" fmla="*/ 257765 h 343687"/>
              <a:gd name="connsiteX6" fmla="*/ 0 w 543642"/>
              <a:gd name="connsiteY6" fmla="*/ 257765 h 343687"/>
              <a:gd name="connsiteX7" fmla="*/ 207168 w 543642"/>
              <a:gd name="connsiteY7" fmla="*/ 85922 h 343687"/>
              <a:gd name="connsiteX0" fmla="*/ 0 w 336474"/>
              <a:gd name="connsiteY0" fmla="*/ 85922 h 343687"/>
              <a:gd name="connsiteX1" fmla="*/ 164631 w 336474"/>
              <a:gd name="connsiteY1" fmla="*/ 85922 h 343687"/>
              <a:gd name="connsiteX2" fmla="*/ 164631 w 336474"/>
              <a:gd name="connsiteY2" fmla="*/ 0 h 343687"/>
              <a:gd name="connsiteX3" fmla="*/ 336474 w 336474"/>
              <a:gd name="connsiteY3" fmla="*/ 171844 h 343687"/>
              <a:gd name="connsiteX4" fmla="*/ 164631 w 336474"/>
              <a:gd name="connsiteY4" fmla="*/ 343687 h 343687"/>
              <a:gd name="connsiteX5" fmla="*/ 164631 w 336474"/>
              <a:gd name="connsiteY5" fmla="*/ 257765 h 343687"/>
              <a:gd name="connsiteX6" fmla="*/ 2382 w 336474"/>
              <a:gd name="connsiteY6" fmla="*/ 255384 h 343687"/>
              <a:gd name="connsiteX7" fmla="*/ 0 w 336474"/>
              <a:gd name="connsiteY7" fmla="*/ 85922 h 343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6474" h="343687">
                <a:moveTo>
                  <a:pt x="0" y="85922"/>
                </a:moveTo>
                <a:lnTo>
                  <a:pt x="164631" y="85922"/>
                </a:lnTo>
                <a:lnTo>
                  <a:pt x="164631" y="0"/>
                </a:lnTo>
                <a:lnTo>
                  <a:pt x="336474" y="171844"/>
                </a:lnTo>
                <a:lnTo>
                  <a:pt x="164631" y="343687"/>
                </a:lnTo>
                <a:lnTo>
                  <a:pt x="164631" y="257765"/>
                </a:lnTo>
                <a:lnTo>
                  <a:pt x="2382" y="255384"/>
                </a:lnTo>
                <a:lnTo>
                  <a:pt x="0" y="85922"/>
                </a:lnTo>
                <a:close/>
              </a:path>
            </a:pathLst>
          </a:custGeom>
          <a:solidFill>
            <a:schemeClr val="accent1">
              <a:alpha val="86000"/>
            </a:schemeClr>
          </a:solidFill>
          <a:ln w="28575">
            <a:noFill/>
            <a:round/>
            <a:headEnd/>
            <a:tailEnd/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 bwMode="auto">
          <a:xfrm>
            <a:off x="2469421" y="5372960"/>
            <a:ext cx="1515287" cy="647363"/>
          </a:xfrm>
          <a:prstGeom prst="ellipse">
            <a:avLst/>
          </a:prstGeom>
          <a:solidFill>
            <a:srgbClr val="30487C"/>
          </a:solidFill>
          <a:ln w="28575">
            <a:noFill/>
            <a:round/>
            <a:headEnd/>
            <a:tailEnd/>
          </a:ln>
          <a:effectLst/>
        </p:spPr>
        <p:txBody>
          <a:bodyPr wrap="none" lIns="0" tIns="0" rIns="0" bIns="0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024" name="Oval 1023"/>
          <p:cNvSpPr/>
          <p:nvPr/>
        </p:nvSpPr>
        <p:spPr bwMode="auto">
          <a:xfrm>
            <a:off x="4308995" y="5381204"/>
            <a:ext cx="1515287" cy="647363"/>
          </a:xfrm>
          <a:prstGeom prst="ellipse">
            <a:avLst/>
          </a:prstGeom>
          <a:solidFill>
            <a:srgbClr val="30487C"/>
          </a:solidFill>
          <a:ln w="28575">
            <a:noFill/>
            <a:round/>
            <a:headEnd/>
            <a:tailEnd/>
          </a:ln>
          <a:effectLst/>
        </p:spPr>
        <p:txBody>
          <a:bodyPr wrap="none" lIns="0" tIns="0" rIns="0" bIns="0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926A-889A-463A-A5EA-682F15689EE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6616" y="149089"/>
            <a:ext cx="7298826" cy="870507"/>
          </a:xfrm>
        </p:spPr>
        <p:txBody>
          <a:bodyPr/>
          <a:lstStyle/>
          <a:p>
            <a:r>
              <a:rPr lang="en-US" dirty="0" smtClean="0"/>
              <a:t>Cost of Capital Setting Performance Standards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4896898" y="1766283"/>
            <a:ext cx="3612465" cy="104149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 w="28575">
            <a:noFill/>
            <a:round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Text Placeholder 4"/>
          <p:cNvSpPr txBox="1">
            <a:spLocks/>
          </p:cNvSpPr>
          <p:nvPr/>
        </p:nvSpPr>
        <p:spPr bwMode="gray">
          <a:xfrm>
            <a:off x="4888691" y="1324435"/>
            <a:ext cx="3622669" cy="391426"/>
          </a:xfrm>
          <a:prstGeom prst="roundRect">
            <a:avLst>
              <a:gd name="adj" fmla="val 12796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0800000"/>
            </a:lightRig>
          </a:scene3d>
          <a:sp3d>
            <a:bevelT w="152400" h="50800" prst="softRound"/>
          </a:sp3d>
        </p:spPr>
        <p:txBody>
          <a:bodyPr vert="horz" lIns="91440" tIns="45720" rIns="91440" bIns="45720" rtlCol="0" anchor="ctr" anchorCtr="0">
            <a:noAutofit/>
          </a:bodyPr>
          <a:lstStyle>
            <a:lvl1pPr lvl="0" indent="0" algn="ctr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85000"/>
              <a:buFontTx/>
              <a:buNone/>
              <a:defRPr lang="en-US" sz="2000" b="1" dirty="0" smtClean="0">
                <a:solidFill>
                  <a:schemeClr val="accent1"/>
                </a:solidFill>
                <a:effectLst/>
                <a:latin typeface="+mj-lt"/>
              </a:defRPr>
            </a:lvl1pPr>
            <a:lvl2pPr marL="51435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●"/>
              <a:defRPr lang="en-US" sz="2000" dirty="0" smtClean="0">
                <a:effectLst/>
              </a:defRPr>
            </a:lvl2pPr>
            <a:lvl3pPr marL="742950" indent="-2317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–"/>
              <a:defRPr lang="en-US" dirty="0" smtClean="0">
                <a:effectLst/>
              </a:defRPr>
            </a:lvl3pPr>
            <a:lvl4pPr marL="914400" indent="-171450" eaLnBrk="0" fontAlgn="base" hangingPunct="0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"/>
              <a:defRPr lang="en-US" sz="1600" dirty="0" smtClean="0">
                <a:effectLst/>
              </a:defRPr>
            </a:lvl4pPr>
            <a:lvl5pPr marL="1085850" indent="-171450" eaLnBrk="0" fontAlgn="base" hangingPunct="0">
              <a:lnSpc>
                <a:spcPct val="90000"/>
              </a:lnSpc>
              <a:spcBef>
                <a:spcPts val="100"/>
              </a:spcBef>
              <a:spcAft>
                <a:spcPct val="0"/>
              </a:spcAft>
              <a:buClr>
                <a:schemeClr val="accent2"/>
              </a:buClr>
              <a:buFont typeface="Arial Narrow" pitchFamily="34" charset="0"/>
              <a:buChar char="▪"/>
              <a:defRPr lang="en-US" sz="1400" dirty="0" smtClean="0">
                <a:effectLst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dirty="0" smtClean="0"/>
              <a:t>Performance Standards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 bwMode="auto">
          <a:xfrm>
            <a:off x="615610" y="1766283"/>
            <a:ext cx="3612465" cy="104149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 w="28575">
            <a:noFill/>
            <a:round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Text Placeholder 4"/>
          <p:cNvSpPr txBox="1">
            <a:spLocks/>
          </p:cNvSpPr>
          <p:nvPr/>
        </p:nvSpPr>
        <p:spPr bwMode="gray">
          <a:xfrm>
            <a:off x="607403" y="1324435"/>
            <a:ext cx="3622669" cy="391426"/>
          </a:xfrm>
          <a:prstGeom prst="roundRect">
            <a:avLst>
              <a:gd name="adj" fmla="val 12796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0800000"/>
            </a:lightRig>
          </a:scene3d>
          <a:sp3d>
            <a:bevelT w="152400" h="50800" prst="softRound"/>
          </a:sp3d>
        </p:spPr>
        <p:txBody>
          <a:bodyPr vert="horz" lIns="91440" tIns="45720" rIns="91440" bIns="45720" rtlCol="0" anchor="ctr" anchorCtr="0">
            <a:noAutofit/>
          </a:bodyPr>
          <a:lstStyle>
            <a:lvl1pPr lvl="0" indent="0" algn="ctr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85000"/>
              <a:buFontTx/>
              <a:buNone/>
              <a:defRPr lang="en-US" sz="2000" b="1" dirty="0" smtClean="0">
                <a:solidFill>
                  <a:schemeClr val="accent1"/>
                </a:solidFill>
                <a:effectLst/>
                <a:latin typeface="+mj-lt"/>
              </a:defRPr>
            </a:lvl1pPr>
            <a:lvl2pPr marL="51435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●"/>
              <a:defRPr lang="en-US" sz="2000" dirty="0" smtClean="0">
                <a:effectLst/>
              </a:defRPr>
            </a:lvl2pPr>
            <a:lvl3pPr marL="742950" indent="-2317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–"/>
              <a:defRPr lang="en-US" dirty="0" smtClean="0">
                <a:effectLst/>
              </a:defRPr>
            </a:lvl3pPr>
            <a:lvl4pPr marL="914400" indent="-171450" eaLnBrk="0" fontAlgn="base" hangingPunct="0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"/>
              <a:defRPr lang="en-US" sz="1600" dirty="0" smtClean="0">
                <a:effectLst/>
              </a:defRPr>
            </a:lvl4pPr>
            <a:lvl5pPr marL="1085850" indent="-171450" eaLnBrk="0" fontAlgn="base" hangingPunct="0">
              <a:lnSpc>
                <a:spcPct val="90000"/>
              </a:lnSpc>
              <a:spcBef>
                <a:spcPts val="100"/>
              </a:spcBef>
              <a:spcAft>
                <a:spcPct val="0"/>
              </a:spcAft>
              <a:buClr>
                <a:schemeClr val="accent2"/>
              </a:buClr>
              <a:buFont typeface="Arial Narrow" pitchFamily="34" charset="0"/>
              <a:buChar char="▪"/>
              <a:defRPr lang="en-US" sz="1400" dirty="0" smtClean="0">
                <a:effectLst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dirty="0" smtClean="0"/>
              <a:t>Cost of Capital</a:t>
            </a:r>
            <a:endParaRPr lang="en-US" dirty="0"/>
          </a:p>
        </p:txBody>
      </p:sp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3061241949"/>
              </p:ext>
            </p:extLst>
          </p:nvPr>
        </p:nvGraphicFramePr>
        <p:xfrm>
          <a:off x="4881106" y="2085584"/>
          <a:ext cx="3563794" cy="2138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Chart 18"/>
          <p:cNvGraphicFramePr/>
          <p:nvPr>
            <p:extLst>
              <p:ext uri="{D42A27DB-BD31-4B8C-83A1-F6EECF244321}">
                <p14:modId xmlns:p14="http://schemas.microsoft.com/office/powerpoint/2010/main" val="250590382"/>
              </p:ext>
            </p:extLst>
          </p:nvPr>
        </p:nvGraphicFramePr>
        <p:xfrm>
          <a:off x="617606" y="2098059"/>
          <a:ext cx="3612465" cy="2167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Pentagon 12"/>
          <p:cNvSpPr/>
          <p:nvPr/>
        </p:nvSpPr>
        <p:spPr bwMode="auto">
          <a:xfrm>
            <a:off x="4367927" y="2270519"/>
            <a:ext cx="391637" cy="1110758"/>
          </a:xfrm>
          <a:custGeom>
            <a:avLst/>
            <a:gdLst>
              <a:gd name="connsiteX0" fmla="*/ 0 w 521434"/>
              <a:gd name="connsiteY0" fmla="*/ 0 h 1253841"/>
              <a:gd name="connsiteX1" fmla="*/ 260717 w 521434"/>
              <a:gd name="connsiteY1" fmla="*/ 0 h 1253841"/>
              <a:gd name="connsiteX2" fmla="*/ 521434 w 521434"/>
              <a:gd name="connsiteY2" fmla="*/ 626921 h 1253841"/>
              <a:gd name="connsiteX3" fmla="*/ 260717 w 521434"/>
              <a:gd name="connsiteY3" fmla="*/ 1253841 h 1253841"/>
              <a:gd name="connsiteX4" fmla="*/ 0 w 521434"/>
              <a:gd name="connsiteY4" fmla="*/ 1253841 h 1253841"/>
              <a:gd name="connsiteX5" fmla="*/ 0 w 521434"/>
              <a:gd name="connsiteY5" fmla="*/ 0 h 1253841"/>
              <a:gd name="connsiteX0" fmla="*/ 0 w 521434"/>
              <a:gd name="connsiteY0" fmla="*/ 0 h 1253841"/>
              <a:gd name="connsiteX1" fmla="*/ 260717 w 521434"/>
              <a:gd name="connsiteY1" fmla="*/ 0 h 1253841"/>
              <a:gd name="connsiteX2" fmla="*/ 521434 w 521434"/>
              <a:gd name="connsiteY2" fmla="*/ 626921 h 1253841"/>
              <a:gd name="connsiteX3" fmla="*/ 260717 w 521434"/>
              <a:gd name="connsiteY3" fmla="*/ 1253841 h 1253841"/>
              <a:gd name="connsiteX4" fmla="*/ 264496 w 521434"/>
              <a:gd name="connsiteY4" fmla="*/ 1253841 h 1253841"/>
              <a:gd name="connsiteX5" fmla="*/ 0 w 521434"/>
              <a:gd name="connsiteY5" fmla="*/ 0 h 1253841"/>
              <a:gd name="connsiteX0" fmla="*/ 11336 w 260717"/>
              <a:gd name="connsiteY0" fmla="*/ 0 h 1253841"/>
              <a:gd name="connsiteX1" fmla="*/ 0 w 260717"/>
              <a:gd name="connsiteY1" fmla="*/ 0 h 1253841"/>
              <a:gd name="connsiteX2" fmla="*/ 260717 w 260717"/>
              <a:gd name="connsiteY2" fmla="*/ 626921 h 1253841"/>
              <a:gd name="connsiteX3" fmla="*/ 0 w 260717"/>
              <a:gd name="connsiteY3" fmla="*/ 1253841 h 1253841"/>
              <a:gd name="connsiteX4" fmla="*/ 3779 w 260717"/>
              <a:gd name="connsiteY4" fmla="*/ 1253841 h 1253841"/>
              <a:gd name="connsiteX5" fmla="*/ 11336 w 260717"/>
              <a:gd name="connsiteY5" fmla="*/ 0 h 1253841"/>
              <a:gd name="connsiteX0" fmla="*/ 11336 w 442086"/>
              <a:gd name="connsiteY0" fmla="*/ 0 h 1253841"/>
              <a:gd name="connsiteX1" fmla="*/ 0 w 442086"/>
              <a:gd name="connsiteY1" fmla="*/ 0 h 1253841"/>
              <a:gd name="connsiteX2" fmla="*/ 442086 w 442086"/>
              <a:gd name="connsiteY2" fmla="*/ 626921 h 1253841"/>
              <a:gd name="connsiteX3" fmla="*/ 0 w 442086"/>
              <a:gd name="connsiteY3" fmla="*/ 1253841 h 1253841"/>
              <a:gd name="connsiteX4" fmla="*/ 3779 w 442086"/>
              <a:gd name="connsiteY4" fmla="*/ 1253841 h 1253841"/>
              <a:gd name="connsiteX5" fmla="*/ 11336 w 442086"/>
              <a:gd name="connsiteY5" fmla="*/ 0 h 1253841"/>
              <a:gd name="connsiteX0" fmla="*/ 3779 w 442086"/>
              <a:gd name="connsiteY0" fmla="*/ 1253841 h 1253841"/>
              <a:gd name="connsiteX1" fmla="*/ 0 w 442086"/>
              <a:gd name="connsiteY1" fmla="*/ 0 h 1253841"/>
              <a:gd name="connsiteX2" fmla="*/ 442086 w 442086"/>
              <a:gd name="connsiteY2" fmla="*/ 626921 h 1253841"/>
              <a:gd name="connsiteX3" fmla="*/ 0 w 442086"/>
              <a:gd name="connsiteY3" fmla="*/ 1253841 h 1253841"/>
              <a:gd name="connsiteX4" fmla="*/ 3779 w 442086"/>
              <a:gd name="connsiteY4" fmla="*/ 1253841 h 1253841"/>
              <a:gd name="connsiteX0" fmla="*/ 0 w 442086"/>
              <a:gd name="connsiteY0" fmla="*/ 1253841 h 1253841"/>
              <a:gd name="connsiteX1" fmla="*/ 0 w 442086"/>
              <a:gd name="connsiteY1" fmla="*/ 0 h 1253841"/>
              <a:gd name="connsiteX2" fmla="*/ 442086 w 442086"/>
              <a:gd name="connsiteY2" fmla="*/ 626921 h 1253841"/>
              <a:gd name="connsiteX3" fmla="*/ 0 w 442086"/>
              <a:gd name="connsiteY3" fmla="*/ 1253841 h 1253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086" h="1253841">
                <a:moveTo>
                  <a:pt x="0" y="1253841"/>
                </a:moveTo>
                <a:lnTo>
                  <a:pt x="0" y="0"/>
                </a:lnTo>
                <a:lnTo>
                  <a:pt x="442086" y="626921"/>
                </a:lnTo>
                <a:lnTo>
                  <a:pt x="0" y="1253841"/>
                </a:lnTo>
                <a:close/>
              </a:path>
            </a:pathLst>
          </a:custGeom>
          <a:solidFill>
            <a:srgbClr val="1959C1">
              <a:alpha val="69000"/>
            </a:srgbClr>
          </a:solidFill>
          <a:ln w="28575">
            <a:noFill/>
            <a:round/>
            <a:headEnd/>
            <a:tailEnd/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302474" y="2691625"/>
            <a:ext cx="5347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25%</a:t>
            </a:r>
            <a:endParaRPr lang="en-US" sz="1200" dirty="0" smtClean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6363562" y="2372717"/>
            <a:ext cx="311683" cy="917426"/>
          </a:xfrm>
          <a:prstGeom prst="rect">
            <a:avLst/>
          </a:prstGeom>
          <a:solidFill>
            <a:srgbClr val="FF0000">
              <a:alpha val="35000"/>
            </a:srgbClr>
          </a:solidFill>
          <a:ln w="28575">
            <a:noFill/>
            <a:round/>
            <a:headEnd/>
            <a:tailEnd/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364755" y="2360409"/>
            <a:ext cx="1131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15% increase over previous year</a:t>
            </a:r>
            <a:endParaRPr lang="en-US" sz="900" dirty="0" smtClean="0"/>
          </a:p>
        </p:txBody>
      </p:sp>
      <p:sp>
        <p:nvSpPr>
          <p:cNvPr id="25" name="Rectangle 24"/>
          <p:cNvSpPr/>
          <p:nvPr/>
        </p:nvSpPr>
        <p:spPr bwMode="auto">
          <a:xfrm>
            <a:off x="6676244" y="2372717"/>
            <a:ext cx="706500" cy="48275"/>
          </a:xfrm>
          <a:prstGeom prst="rect">
            <a:avLst/>
          </a:prstGeom>
          <a:solidFill>
            <a:srgbClr val="FF0000">
              <a:alpha val="35000"/>
            </a:srgbClr>
          </a:solidFill>
          <a:ln w="28575">
            <a:noFill/>
            <a:round/>
            <a:headEnd/>
            <a:tailEnd/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 bwMode="auto">
          <a:xfrm>
            <a:off x="7382744" y="2379459"/>
            <a:ext cx="1109072" cy="327185"/>
          </a:xfrm>
          <a:prstGeom prst="rect">
            <a:avLst/>
          </a:prstGeom>
          <a:noFill/>
          <a:ln w="22225">
            <a:solidFill>
              <a:srgbClr val="FF0000">
                <a:alpha val="35000"/>
              </a:srgbClr>
            </a:solidFill>
            <a:round/>
            <a:headEnd/>
            <a:tailEnd/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27" name="Text Placeholder 4"/>
          <p:cNvSpPr txBox="1">
            <a:spLocks/>
          </p:cNvSpPr>
          <p:nvPr/>
        </p:nvSpPr>
        <p:spPr bwMode="gray">
          <a:xfrm>
            <a:off x="607403" y="4499578"/>
            <a:ext cx="7893753" cy="377358"/>
          </a:xfrm>
          <a:prstGeom prst="roundRect">
            <a:avLst>
              <a:gd name="adj" fmla="val 12796"/>
            </a:avLst>
          </a:prstGeom>
          <a:solidFill>
            <a:schemeClr val="accent1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scene3d>
            <a:camera prst="orthographicFront"/>
            <a:lightRig rig="threePt" dir="t">
              <a:rot lat="0" lon="0" rev="10800000"/>
            </a:lightRig>
          </a:scene3d>
          <a:sp3d>
            <a:bevelT w="152400" h="50800" prst="softRound"/>
          </a:sp3d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None/>
              <a:defRPr kumimoji="0" lang="en-US" sz="20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eaLnBrk="1" hangingPunct="1">
              <a:spcBef>
                <a:spcPts val="0"/>
              </a:spcBef>
              <a:buClr>
                <a:schemeClr val="accent2"/>
              </a:buClr>
              <a:buSzPct val="90000"/>
            </a:pPr>
            <a:r>
              <a:rPr lang="en-US" dirty="0" smtClean="0">
                <a:solidFill>
                  <a:schemeClr val="bg2"/>
                </a:solidFill>
              </a:rPr>
              <a:t>Aligning Performance Measures and Incentives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0" y="5167841"/>
            <a:ext cx="1557295" cy="103547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418" y="5077427"/>
            <a:ext cx="1899942" cy="1182537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848395" y="5541374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Capital</a:t>
            </a:r>
            <a:endParaRPr lang="en-US" sz="1400" dirty="0" smtClean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65096" y="5428086"/>
            <a:ext cx="356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Arial Narrow" pitchFamily="34" charset="0"/>
              </a:rPr>
              <a:t>+</a:t>
            </a:r>
            <a:endParaRPr lang="en-US" sz="2800" dirty="0" smtClean="0">
              <a:solidFill>
                <a:schemeClr val="accent1"/>
              </a:solidFill>
              <a:latin typeface="Arial Narrow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400340" y="5549466"/>
            <a:ext cx="13388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Compensation</a:t>
            </a:r>
            <a:endParaRPr lang="en-US" sz="1400" dirty="0" smtClean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055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659" y="4215950"/>
            <a:ext cx="1067708" cy="129781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926A-889A-463A-A5EA-682F15689EE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Supply and Demand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034" y="2585944"/>
            <a:ext cx="4978271" cy="42847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0106"/>
            <a:ext cx="4321147" cy="1602544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428874" y="3864288"/>
            <a:ext cx="108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SUPPLY</a:t>
            </a:r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427136" y="1987033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DEMAND</a:t>
            </a:r>
            <a:endParaRPr lang="en-US" b="1" dirty="0" smtClean="0">
              <a:solidFill>
                <a:schemeClr val="tx2"/>
              </a:solidFill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1009662" y="3332467"/>
            <a:ext cx="450654" cy="5060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6" idx="2"/>
          </p:cNvCxnSpPr>
          <p:nvPr/>
        </p:nvCxnSpPr>
        <p:spPr>
          <a:xfrm flipH="1">
            <a:off x="7574145" y="2356365"/>
            <a:ext cx="451873" cy="5163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805" y="3147417"/>
            <a:ext cx="457143" cy="8761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8139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7153&quot;&gt;&lt;object type=&quot;3&quot; unique_id=&quot;19630&quot;&gt;&lt;property id=&quot;20148&quot; value=&quot;5&quot;/&gt;&lt;property id=&quot;20300&quot; value=&quot;Slide 1 - &amp;quot;Template Sample Pages&amp;quot;&quot;/&gt;&lt;property id=&quot;20307&quot; value=&quot;276&quot;/&gt;&lt;/object&gt;&lt;object type=&quot;3&quot; unique_id=&quot;19632&quot;&gt;&lt;property id=&quot;20148&quot; value=&quot;5&quot;/&gt;&lt;property id=&quot;20300&quot; value=&quot;Slide 2 - &amp;quot;This is an Example of a Two Line Title,&amp;#x0D;&amp;#x0A;Title Case, Font is Arial Bold, 26pt.&amp;quot;&quot;/&gt;&lt;property id=&quot;20307&quot; value=&quot;278&quot;/&gt;&lt;/object&gt;&lt;object type=&quot;3&quot; unique_id=&quot;19633&quot;&gt;&lt;property id=&quot;20148&quot; value=&quot;5&quot;/&gt;&lt;property id=&quot;20300&quot; value=&quot;Slide 3 - &amp;quot;This is an Example of a Two Line Title,&amp;#x0D;&amp;#x0A;Title Case, Font is Arial Bold, 26pt.&amp;quot;&quot;/&gt;&lt;property id=&quot;20307&quot; value=&quot;279&quot;/&gt;&lt;/object&gt;&lt;object type=&quot;3&quot; unique_id=&quot;19634&quot;&gt;&lt;property id=&quot;20148&quot; value=&quot;5&quot;/&gt;&lt;property id=&quot;20300&quot; value=&quot;Slide 4 - &amp;quot;This is an Example of a Two Line Title,&amp;#x0D;&amp;#x0A;Title Case, Font is Arial Bold, 26pt.&amp;quot;&quot;/&gt;&lt;property id=&quot;20307&quot; value=&quot;280&quot;/&gt;&lt;/object&gt;&lt;object type=&quot;3&quot; unique_id=&quot;19635&quot;&gt;&lt;property id=&quot;20148&quot; value=&quot;5&quot;/&gt;&lt;property id=&quot;20300&quot; value=&quot;Slide 5 - &amp;quot;This is an Example of a Two Line Title,&amp;#x0D;&amp;#x0A;Title Case, Font is Arial Bold, 26pt.&amp;quot;&quot;/&gt;&lt;property id=&quot;20307&quot; value=&quot;281&quot;/&gt;&lt;/object&gt;&lt;object type=&quot;3&quot; unique_id=&quot;19636&quot;&gt;&lt;property id=&quot;20148&quot; value=&quot;5&quot;/&gt;&lt;property id=&quot;20300&quot; value=&quot;Slide 6 - &amp;quot;This is an Example of a Two Line Title,&amp;#x0D;&amp;#x0A;Title Case, Font is Arial Bold, 26pt.&amp;quot;&quot;/&gt;&lt;property id=&quot;20307&quot; value=&quot;282&quot;/&gt;&lt;/object&gt;&lt;object type=&quot;3&quot; unique_id=&quot;19637&quot;&gt;&lt;property id=&quot;20148&quot; value=&quot;5&quot;/&gt;&lt;property id=&quot;20300&quot; value=&quot;Slide 7 - &amp;quot;This is an Example of a Two Line Title,&amp;#x0D;&amp;#x0A;Title Case, Font is Arial Bold, 26pt.&amp;quot;&quot;/&gt;&lt;property id=&quot;20307&quot; value=&quot;283&quot;/&gt;&lt;/object&gt;&lt;object type=&quot;3&quot; unique_id=&quot;19638&quot;&gt;&lt;property id=&quot;20148&quot; value=&quot;5&quot;/&gt;&lt;property id=&quot;20300&quot; value=&quot;Slide 8 - &amp;quot;This is an Example of a Two Line Title,&amp;#x0D;&amp;#x0A;Title Case, Font is Arial Bold, 26pt.&amp;quot;&quot;/&gt;&lt;property id=&quot;20307&quot; value=&quot;284&quot;/&gt;&lt;/object&gt;&lt;object type=&quot;3&quot; unique_id=&quot;19639&quot;&gt;&lt;property id=&quot;20148&quot; value=&quot;5&quot;/&gt;&lt;property id=&quot;20300&quot; value=&quot;Slide 9 - &amp;quot;This is an Example of a Two Line Title,&amp;#x0D;&amp;#x0A;Title Case, Font is Arial Bold, 26pt.&amp;quot;&quot;/&gt;&lt;property id=&quot;20307&quot; value=&quot;285&quot;/&gt;&lt;/object&gt;&lt;object type=&quot;3&quot; unique_id=&quot;19640&quot;&gt;&lt;property id=&quot;20148&quot; value=&quot;5&quot;/&gt;&lt;property id=&quot;20300&quot; value=&quot;Slide 10 - &amp;quot;This is an Example of a Two Line Title,&amp;#x0D;&amp;#x0A;Title Case, Font is Arial Bold, 26pt.&amp;quot;&quot;/&gt;&lt;property id=&quot;20307&quot; value=&quot;286&quot;/&gt;&lt;/object&gt;&lt;object type=&quot;3&quot; unique_id=&quot;19641&quot;&gt;&lt;property id=&quot;20148&quot; value=&quot;5&quot;/&gt;&lt;property id=&quot;20300&quot; value=&quot;Slide 11 - &amp;quot;This is an Example of a Two Line Title,&amp;#x0D;&amp;#x0A;Title Case, Font is Arial Bold, 26pt.&amp;quot;&quot;/&gt;&lt;property id=&quot;20307&quot; value=&quot;287&quot;/&gt;&lt;/object&gt;&lt;object type=&quot;3&quot; unique_id=&quot;19642&quot;&gt;&lt;property id=&quot;20148&quot; value=&quot;5&quot;/&gt;&lt;property id=&quot;20300&quot; value=&quot;Slide 12 - &amp;quot;This is an Example of a Two Line Title,&amp;#x0D;&amp;#x0A;Title Case, Font is Arial Bold, 26pt.&amp;quot;&quot;/&gt;&lt;property id=&quot;20307&quot; value=&quot;288&quot;/&gt;&lt;/object&gt;&lt;object type=&quot;3&quot; unique_id=&quot;19643&quot;&gt;&lt;property id=&quot;20148&quot; value=&quot;5&quot;/&gt;&lt;property id=&quot;20300&quot; value=&quot;Slide 13 - &amp;quot;This is an Example of a Two Line Title,&amp;#x0D;&amp;#x0A;Title Case, Font is Arial Bold, 26pt.&amp;quot;&quot;/&gt;&lt;property id=&quot;20307&quot; value=&quot;289&quot;/&gt;&lt;/object&gt;&lt;object type=&quot;3&quot; unique_id=&quot;19644&quot;&gt;&lt;property id=&quot;20148&quot; value=&quot;5&quot;/&gt;&lt;property id=&quot;20300&quot; value=&quot;Slide 14 - &amp;quot;This is an Example of a Two Line Title,&amp;#x0D;&amp;#x0A;Title Case, Font is Arial Bold, 26pt.&amp;quot;&quot;/&gt;&lt;property id=&quot;20307&quot; value=&quot;290&quot;/&gt;&lt;/object&gt;&lt;/object&gt;&lt;object type=&quot;8&quot; unique_id=&quot;17157&quot;&gt;&lt;/object&gt;&lt;/object&gt;&lt;/database&gt;"/>
  <p:tag name="SECTOMILLISECCONVERTED" val="1"/>
  <p:tag name="ARTICULATE_PROJECT_OPEN" val="0"/>
  <p:tag name="ARTICULATE_SLIDE_COUNT" val="3"/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eSlide Brand Colors 2011">
      <a:dk1>
        <a:srgbClr val="000000"/>
      </a:dk1>
      <a:lt1>
        <a:srgbClr val="FFFFFF"/>
      </a:lt1>
      <a:dk2>
        <a:srgbClr val="003468"/>
      </a:dk2>
      <a:lt2>
        <a:srgbClr val="FFFFFF"/>
      </a:lt2>
      <a:accent1>
        <a:srgbClr val="4A78B1"/>
      </a:accent1>
      <a:accent2>
        <a:srgbClr val="70AB49"/>
      </a:accent2>
      <a:accent3>
        <a:srgbClr val="F6C700"/>
      </a:accent3>
      <a:accent4>
        <a:srgbClr val="A8A8A8"/>
      </a:accent4>
      <a:accent5>
        <a:srgbClr val="9900FF"/>
      </a:accent5>
      <a:accent6>
        <a:srgbClr val="00C7F6"/>
      </a:accent6>
      <a:hlink>
        <a:srgbClr val="336600"/>
      </a:hlink>
      <a:folHlink>
        <a:srgbClr val="CC0000"/>
      </a:folHlink>
    </a:clrScheme>
    <a:fontScheme name="eSlide fonts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>
          <a:solidFill>
            <a:schemeClr val="tx2"/>
          </a:solidFill>
          <a:round/>
          <a:headEnd/>
          <a:tailEnd/>
        </a:ln>
        <a:effectLst/>
      </a:spPr>
      <a:bodyPr wrap="none" lIns="0" tIns="0" rIns="0" bIns="0">
        <a:spAutoFit/>
      </a:bodyPr>
      <a:lstStyle>
        <a:defPPr>
          <a:defRPr/>
        </a:defPPr>
      </a:lstStyle>
    </a:sp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chemeClr val="tx2"/>
            </a:solidFill>
            <a:latin typeface="Arial Narrow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eSlide Brand Colors 2011">
      <a:dk1>
        <a:srgbClr val="000000"/>
      </a:dk1>
      <a:lt1>
        <a:srgbClr val="FFFFFF"/>
      </a:lt1>
      <a:dk2>
        <a:srgbClr val="003468"/>
      </a:dk2>
      <a:lt2>
        <a:srgbClr val="FFFFFF"/>
      </a:lt2>
      <a:accent1>
        <a:srgbClr val="4A78B1"/>
      </a:accent1>
      <a:accent2>
        <a:srgbClr val="70AB49"/>
      </a:accent2>
      <a:accent3>
        <a:srgbClr val="F6C700"/>
      </a:accent3>
      <a:accent4>
        <a:srgbClr val="A8A8A8"/>
      </a:accent4>
      <a:accent5>
        <a:srgbClr val="9900FF"/>
      </a:accent5>
      <a:accent6>
        <a:srgbClr val="00C7F6"/>
      </a:accent6>
      <a:hlink>
        <a:srgbClr val="336600"/>
      </a:hlink>
      <a:folHlink>
        <a:srgbClr val="CC0000"/>
      </a:folHlink>
    </a:clrScheme>
    <a:fontScheme name="eSlide fonts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5984</TotalTime>
  <Words>48</Words>
  <Application>Microsoft Office PowerPoint</Application>
  <PresentationFormat>On-screen Show (4:3)</PresentationFormat>
  <Paragraphs>20</Paragraphs>
  <Slides>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Finding:</vt:lpstr>
      <vt:lpstr>Cost of Capital Setting Performance Standards</vt:lpstr>
      <vt:lpstr>Supply and Demand</vt:lpstr>
    </vt:vector>
  </TitlesOfParts>
  <Company>eSlide,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P6649_eSlide Template v2010</dc:title>
  <dc:creator>Call @ 866-2-eSlide</dc:creator>
  <cp:lastModifiedBy>mdawnhall@gmail.com</cp:lastModifiedBy>
  <cp:revision>756</cp:revision>
  <cp:lastPrinted>2012-02-22T02:15:38Z</cp:lastPrinted>
  <dcterms:created xsi:type="dcterms:W3CDTF">2010-01-18T20:52:14Z</dcterms:created>
  <dcterms:modified xsi:type="dcterms:W3CDTF">2014-03-25T16:28:38Z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B571B6E9-81AB-4E68-A810-A0A631996784</vt:lpwstr>
  </property>
  <property fmtid="{D5CDD505-2E9C-101B-9397-08002B2CF9AE}" pid="3" name="ArticulatePath">
    <vt:lpwstr>V11 Test Template_PPT 2010_2014</vt:lpwstr>
  </property>
</Properties>
</file>